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89" r:id="rId2"/>
    <p:sldId id="256" r:id="rId3"/>
    <p:sldId id="290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91" r:id="rId34"/>
    <p:sldId id="292" r:id="rId35"/>
    <p:sldId id="293" r:id="rId36"/>
    <p:sldId id="296" r:id="rId37"/>
    <p:sldId id="294" r:id="rId3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20" autoAdjust="0"/>
    <p:restoredTop sz="90929"/>
  </p:normalViewPr>
  <p:slideViewPr>
    <p:cSldViewPr>
      <p:cViewPr varScale="1">
        <p:scale>
          <a:sx n="66" d="100"/>
          <a:sy n="66" d="100"/>
        </p:scale>
        <p:origin x="1256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3.xml"/><Relationship Id="rId2" Type="http://schemas.openxmlformats.org/officeDocument/2006/relationships/slide" Target="slides/slide12.xml"/><Relationship Id="rId1" Type="http://schemas.openxmlformats.org/officeDocument/2006/relationships/slide" Target="slides/slide11.xml"/><Relationship Id="rId5" Type="http://schemas.openxmlformats.org/officeDocument/2006/relationships/slide" Target="slides/slide37.xml"/><Relationship Id="rId4" Type="http://schemas.openxmlformats.org/officeDocument/2006/relationships/slide" Target="slides/slide3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D1FE0-C067-4B50-9115-BB4A84469D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AF72B6-C989-44C0-91BA-1E97F8B085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4C7155-F9C1-4798-8183-0F0B2D5D6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736A58-2079-492F-80C7-69954D4C3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064CA1-3754-4EE7-832E-ADAF3C6C8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6BD6-5CBD-4670-AFEF-6FB91BBBF9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27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FC93A-7FC5-46BD-B660-F46DF5E1C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98B11D-6DCA-4715-8924-8EBDCCA5AD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05AE65-2480-4E85-9281-0053F2B4A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DE2F7-3A13-4749-A1F4-22A75CEFB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1CEF8-D046-49F2-9AFC-7D02C935F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73C6CF-A0A7-4E4F-9E6A-6BBE3EE3F8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189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1B2A6F-CD00-421C-9EA9-0CB6D7ED50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3452E4-840E-4751-B0DB-B883AE5675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350C1-021C-49FA-8CE4-6FA821198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C5EFC-727D-4956-B811-1D1C2ED51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3F173-DC63-4CCD-BA0E-0C667E569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9E1EE-2854-41F2-90E9-BF10FFC26F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1822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26BB2-8848-45BE-BED2-6D1C4C573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FD9C8-F703-4EDA-A336-2B6FCD171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8E0A6C-2EB2-4828-88F2-B20E9CFB0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DD34D3-7D07-45D5-9D02-73A00F10A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328CD-E3FA-43F5-95F8-AE5A2BC5E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AA8134-378C-4A61-87F3-8A657BE53D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0992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79638-1969-42DF-BE10-73292512A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DE32D9-A824-4E8E-ABBB-CE00A4DD12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5D5D9B-F4EF-49EB-BEF4-9E7908735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B8E72-AB36-4C9E-B27F-D89F84966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9A3BA-5FB7-4FE6-8CE4-1824C5A15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F97DE-7464-4875-8CE5-FCB1C0862C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9709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2AAA5-BB1B-4FE8-9B1D-C13D8F192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C2D8B-2188-4474-80EC-6E2666B3BC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1C9571-C78F-4F64-8CBA-31F02C25FF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DCC262-EA7B-4246-98A7-1AE773765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084CB4-26A1-4F77-959A-C784DDE83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B07AF-0432-4BB4-A449-7F7EE5F4B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A26A3-0569-4C9C-B0C8-BFBD4EAADC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2479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D9948-94D4-4903-A32D-D04CF2ADD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4B593C-BA69-4360-BD48-B586B9778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0E5EC-02A3-40E3-8451-635EDA9C1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F8A7E4-3042-4078-8204-A0E13FE682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A36AFE-DA4B-4801-A00E-D80C38EB18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CF6CBF-C37C-4090-A9B1-3A12BBFE9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92120E-6873-40B4-AF36-E604A8EAE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DD0AAC-3EE4-411C-AA06-FCC658B34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7551C9-33C3-4D65-A251-5032A1A8C0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7760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6B756-417D-47C3-8F64-9B9467544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71AB8F-8FA2-4D78-A9EA-DA74166D1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EAC7DE-5952-4F34-A732-24123A05A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269AC9-FAAF-4727-8C44-104894C8D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002F45-8F30-4092-BDE9-3250A6F026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2920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844881-1723-4FFB-8B9C-C67289000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73E13C-8372-4398-8A87-DA41E1346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9AE6CE-72D7-4E4F-BFDF-777866ACF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774E9B-9303-4DB4-9143-3CB3A70395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4787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E9E05-6B66-412B-AB0C-87711F59C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CF6D7-436D-49A8-9B0A-4B19EB740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8D821D-F6AC-46CD-B162-1503CAEB2C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3226CA-72B5-4616-A43E-72CD8638F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3DB1E2-B5EF-400D-9BF6-ED41C929A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BE593B-C9F7-4739-B289-4A30C0E57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0AEC43-AEBC-42A9-A34B-E57A2157BF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2919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B5A03-0852-45F0-95C9-8A79B018A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2F4271-7237-400F-AD54-73FF3A3C37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5C73F6-EB36-453A-B3CE-71B0487C7F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BA1290-DC24-4FDF-BC80-CAC24535F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26FA8C-DA75-48A8-B39B-326F46B9D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6CEBD9-8251-4C0A-B98B-E39ABFAB3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22AFD-CE40-44B6-87E5-B65A25ECE6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834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DD5A50E-6829-480B-A2DF-92E371BC20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88A2FD5-8411-4C99-93F3-2D8CEAB61F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80F8DD3-493D-4280-AFF0-C7A0394D002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004428A-1193-4D61-9D11-A7E0BF058E7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6A3E8AA-7F75-45ED-AD4B-83403D04E2E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8E9C192-B534-4343-A1F3-C0EB94DC5DE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Program%20Files\Microsoft%20Office\Clipart\corpmm\ThemeSnd\j0074328.mid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4.wav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4.wav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4.wav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4.wav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4.wav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4.wav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4.wav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4.wav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4.wav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4.wav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13" Type="http://schemas.openxmlformats.org/officeDocument/2006/relationships/slide" Target="slide22.xml"/><Relationship Id="rId18" Type="http://schemas.openxmlformats.org/officeDocument/2006/relationships/slide" Target="slide9.xml"/><Relationship Id="rId26" Type="http://schemas.openxmlformats.org/officeDocument/2006/relationships/slide" Target="slide17.xml"/><Relationship Id="rId3" Type="http://schemas.openxmlformats.org/officeDocument/2006/relationships/slide" Target="slide24.xml"/><Relationship Id="rId21" Type="http://schemas.openxmlformats.org/officeDocument/2006/relationships/slide" Target="slide10.xml"/><Relationship Id="rId7" Type="http://schemas.openxmlformats.org/officeDocument/2006/relationships/slide" Target="slide20.xml"/><Relationship Id="rId12" Type="http://schemas.openxmlformats.org/officeDocument/2006/relationships/slide" Target="slide27.xml"/><Relationship Id="rId17" Type="http://schemas.openxmlformats.org/officeDocument/2006/relationships/slide" Target="slide14.xml"/><Relationship Id="rId25" Type="http://schemas.openxmlformats.org/officeDocument/2006/relationships/slide" Target="slide6.xml"/><Relationship Id="rId2" Type="http://schemas.openxmlformats.org/officeDocument/2006/relationships/slide" Target="slide29.xml"/><Relationship Id="rId16" Type="http://schemas.openxmlformats.org/officeDocument/2006/relationships/slide" Target="slide23.xml"/><Relationship Id="rId20" Type="http://schemas.openxmlformats.org/officeDocument/2006/relationships/slide" Target="slide15.xml"/><Relationship Id="rId29" Type="http://schemas.openxmlformats.org/officeDocument/2006/relationships/slide" Target="slide1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5.xml"/><Relationship Id="rId11" Type="http://schemas.openxmlformats.org/officeDocument/2006/relationships/slide" Target="slide32.xml"/><Relationship Id="rId24" Type="http://schemas.openxmlformats.org/officeDocument/2006/relationships/slide" Target="slide11.xml"/><Relationship Id="rId5" Type="http://schemas.openxmlformats.org/officeDocument/2006/relationships/slide" Target="slide30.xml"/><Relationship Id="rId15" Type="http://schemas.openxmlformats.org/officeDocument/2006/relationships/slide" Target="slide28.xml"/><Relationship Id="rId23" Type="http://schemas.openxmlformats.org/officeDocument/2006/relationships/slide" Target="slide16.xml"/><Relationship Id="rId28" Type="http://schemas.openxmlformats.org/officeDocument/2006/relationships/slide" Target="slide7.xml"/><Relationship Id="rId10" Type="http://schemas.openxmlformats.org/officeDocument/2006/relationships/slide" Target="slide21.xml"/><Relationship Id="rId19" Type="http://schemas.openxmlformats.org/officeDocument/2006/relationships/slide" Target="slide4.xml"/><Relationship Id="rId31" Type="http://schemas.openxmlformats.org/officeDocument/2006/relationships/slide" Target="slide8.xml"/><Relationship Id="rId4" Type="http://schemas.openxmlformats.org/officeDocument/2006/relationships/slide" Target="slide19.xml"/><Relationship Id="rId9" Type="http://schemas.openxmlformats.org/officeDocument/2006/relationships/slide" Target="slide26.xml"/><Relationship Id="rId14" Type="http://schemas.openxmlformats.org/officeDocument/2006/relationships/slide" Target="slide33.xml"/><Relationship Id="rId22" Type="http://schemas.openxmlformats.org/officeDocument/2006/relationships/slide" Target="slide5.xml"/><Relationship Id="rId27" Type="http://schemas.openxmlformats.org/officeDocument/2006/relationships/slide" Target="slide12.xml"/><Relationship Id="rId30" Type="http://schemas.openxmlformats.org/officeDocument/2006/relationships/slide" Target="slide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4.wav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4.wav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4.wav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4.wav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4.wav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4.wav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4.wav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4.wav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4.wav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4.wav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4.wav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4.wav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4.wav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" Target="slide2.xml"/><Relationship Id="rId7" Type="http://schemas.openxmlformats.org/officeDocument/2006/relationships/audio" Target="../media/audio4.wav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Program%20Files\Microsoft%20Office\Clipart\corpmm\ThemeSnd\j0074305.mid" TargetMode="External"/><Relationship Id="rId6" Type="http://schemas.openxmlformats.org/officeDocument/2006/relationships/slide" Target="slide3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Program%20Files\Microsoft%20Office\Clipart\corpmm\ThemeSnd\j0074328.mid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37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Program%20Files\Microsoft%20Office\Clipart\corpmm\ThemeSnd\j0074328.mid" TargetMode="Externa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Program%20Files\Microsoft%20Office\Clipart\corpmm\ThemeSnd\j0074305.mi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4.wav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4.wav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4.wav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4.wav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4.wav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4.wav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9" name="j0074328.mid">
            <a:hlinkClick r:id="" action="ppaction://media"/>
            <a:extLst>
              <a:ext uri="{FF2B5EF4-FFF2-40B4-BE49-F238E27FC236}">
                <a16:creationId xmlns:a16="http://schemas.microsoft.com/office/drawing/2014/main" id="{FF507EC4-FDB5-4D7E-AA8A-6A4306C55CC2}"/>
              </a:ext>
            </a:extLst>
          </p:cNvPr>
          <p:cNvPicPr>
            <a:picLocks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540" name="WordArt 4">
            <a:extLst>
              <a:ext uri="{FF2B5EF4-FFF2-40B4-BE49-F238E27FC236}">
                <a16:creationId xmlns:a16="http://schemas.microsoft.com/office/drawing/2014/main" id="{09906CDA-F7F8-4349-8BD2-819DCDFA57E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33400" y="2479675"/>
            <a:ext cx="8305800" cy="2625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66CC">
                        <a:gamma/>
                        <a:shade val="46275"/>
                        <a:invGamma/>
                      </a:srgbClr>
                    </a:gs>
                    <a:gs pos="100000">
                      <a:srgbClr val="0066CC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Jeopardy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D5F5B50-6059-4596-B34B-B624C37CFDE1}"/>
              </a:ext>
            </a:extLst>
          </p:cNvPr>
          <p:cNvSpPr/>
          <p:nvPr/>
        </p:nvSpPr>
        <p:spPr>
          <a:xfrm>
            <a:off x="1909938" y="381000"/>
            <a:ext cx="5019324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Genesis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" fill="hold"/>
                                        <p:tgtEl>
                                          <p:spTgt spid="655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5539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8129A1A6-0215-4397-9D07-376DD12829C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895600"/>
            <a:ext cx="7772400" cy="1143000"/>
          </a:xfrm>
        </p:spPr>
        <p:txBody>
          <a:bodyPr anchor="ctr"/>
          <a:lstStyle/>
          <a:p>
            <a:r>
              <a:rPr lang="en-US" altLang="en-US" dirty="0">
                <a:solidFill>
                  <a:schemeClr val="bg1"/>
                </a:solidFill>
              </a:rPr>
              <a:t>“What does God look like?”</a:t>
            </a:r>
          </a:p>
        </p:txBody>
      </p:sp>
      <p:sp>
        <p:nvSpPr>
          <p:cNvPr id="41992" name="AutoShape 8">
            <a:hlinkClick r:id="rId2" action="ppaction://hlinksldjump" highlightClick="1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A84E4661-2CB6-4B69-AB23-74F71D0213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59463"/>
            <a:ext cx="19050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AutoShape 9">
            <a:hlinkClick r:id="rId2" action="ppaction://hlinksldjump" highlightClick="1">
              <a:snd r:embed="rId4" name="applause.wav"/>
            </a:hlinkClick>
            <a:extLst>
              <a:ext uri="{FF2B5EF4-FFF2-40B4-BE49-F238E27FC236}">
                <a16:creationId xmlns:a16="http://schemas.microsoft.com/office/drawing/2014/main" id="{039E4E57-14B6-4DD2-82D5-4AC628F6C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859463"/>
            <a:ext cx="19812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AutoShape 10">
            <a:hlinkClick r:id="rId5" action="ppaction://hlinksldjump" highlightClick="1">
              <a:snd r:embed="rId6" name="carbrake.wav"/>
            </a:hlinkClick>
            <a:extLst>
              <a:ext uri="{FF2B5EF4-FFF2-40B4-BE49-F238E27FC236}">
                <a16:creationId xmlns:a16="http://schemas.microsoft.com/office/drawing/2014/main" id="{7F53DCFD-6DE8-4DC5-BA91-104D9A483C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859463"/>
            <a:ext cx="51054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2FA7F6-4062-4680-8628-1E62495C50CE}"/>
              </a:ext>
            </a:extLst>
          </p:cNvPr>
          <p:cNvSpPr txBox="1"/>
          <p:nvPr/>
        </p:nvSpPr>
        <p:spPr>
          <a:xfrm>
            <a:off x="533400" y="304800"/>
            <a:ext cx="8305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Doctrinal Mastery Situations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4000" b="1" dirty="0">
                <a:solidFill>
                  <a:srgbClr val="FFFF00"/>
                </a:solidFill>
                <a:latin typeface="Arial" panose="020B0604020202020204" pitchFamily="34" charset="0"/>
              </a:rPr>
              <a:t>(Must say the reference)</a:t>
            </a:r>
            <a:endParaRPr kumimoji="0" lang="en-US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5" name="AutoShape 7">
            <a:hlinkClick r:id="rId2" action="ppaction://hlinksldjump" highlightClick="1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45D8DC03-D20C-4CF1-9F71-B9B912B62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59463"/>
            <a:ext cx="19050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AutoShape 8">
            <a:hlinkClick r:id="rId2" action="ppaction://hlinksldjump" highlightClick="1">
              <a:snd r:embed="rId4" name="applause.wav"/>
            </a:hlinkClick>
            <a:extLst>
              <a:ext uri="{FF2B5EF4-FFF2-40B4-BE49-F238E27FC236}">
                <a16:creationId xmlns:a16="http://schemas.microsoft.com/office/drawing/2014/main" id="{DC6DE195-6555-47D3-8656-72521937E9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859463"/>
            <a:ext cx="19812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AutoShape 9">
            <a:hlinkClick r:id="rId5" action="ppaction://hlinksldjump" highlightClick="1">
              <a:snd r:embed="rId6" name="carbrake.wav"/>
            </a:hlinkClick>
            <a:extLst>
              <a:ext uri="{FF2B5EF4-FFF2-40B4-BE49-F238E27FC236}">
                <a16:creationId xmlns:a16="http://schemas.microsoft.com/office/drawing/2014/main" id="{738328FF-5528-43FB-929E-C92FA2523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859463"/>
            <a:ext cx="51054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8" name="Rectangle 10">
            <a:extLst>
              <a:ext uri="{FF2B5EF4-FFF2-40B4-BE49-F238E27FC236}">
                <a16:creationId xmlns:a16="http://schemas.microsoft.com/office/drawing/2014/main" id="{92932C5D-A296-4DF9-8765-A7E52F57334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743200"/>
            <a:ext cx="7772400" cy="1143000"/>
          </a:xfrm>
          <a:noFill/>
          <a:ln/>
        </p:spPr>
        <p:txBody>
          <a:bodyPr anchor="ctr"/>
          <a:lstStyle/>
          <a:p>
            <a:r>
              <a:rPr lang="en-US" altLang="en-US" dirty="0">
                <a:solidFill>
                  <a:schemeClr val="bg1"/>
                </a:solidFill>
              </a:rPr>
              <a:t>“What is God’s goals or purposes with me?”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FAE141-5A66-4551-BEF9-C9AF44D2B7EF}"/>
              </a:ext>
            </a:extLst>
          </p:cNvPr>
          <p:cNvSpPr txBox="1"/>
          <p:nvPr/>
        </p:nvSpPr>
        <p:spPr>
          <a:xfrm>
            <a:off x="533400" y="304800"/>
            <a:ext cx="8305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Doctrinal Mastery Situations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4000" b="1" dirty="0">
                <a:solidFill>
                  <a:srgbClr val="FFFF00"/>
                </a:solidFill>
                <a:latin typeface="Arial" panose="020B0604020202020204" pitchFamily="34" charset="0"/>
              </a:rPr>
              <a:t>(Must say the reference)</a:t>
            </a:r>
            <a:endParaRPr kumimoji="0" lang="en-US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84C67DF4-A562-47D9-98D6-1EECE0836C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endParaRPr lang="en-US" altLang="en-US" sz="4400">
              <a:solidFill>
                <a:schemeClr val="tx1"/>
              </a:solidFill>
            </a:endParaRPr>
          </a:p>
        </p:txBody>
      </p:sp>
      <p:sp>
        <p:nvSpPr>
          <p:cNvPr id="44039" name="AutoShape 7">
            <a:hlinkClick r:id="rId2" action="ppaction://hlinksldjump" highlightClick="1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BA4F9462-A4D8-48C9-A0AC-9431B834C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59463"/>
            <a:ext cx="19050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AutoShape 8">
            <a:hlinkClick r:id="rId2" action="ppaction://hlinksldjump" highlightClick="1">
              <a:snd r:embed="rId4" name="applause.wav"/>
            </a:hlinkClick>
            <a:extLst>
              <a:ext uri="{FF2B5EF4-FFF2-40B4-BE49-F238E27FC236}">
                <a16:creationId xmlns:a16="http://schemas.microsoft.com/office/drawing/2014/main" id="{2A8DDB7A-1FF4-47A8-A026-5C1459843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859463"/>
            <a:ext cx="19812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AutoShape 9">
            <a:hlinkClick r:id="rId5" action="ppaction://hlinksldjump" highlightClick="1">
              <a:snd r:embed="rId6" name="carbrake.wav"/>
            </a:hlinkClick>
            <a:extLst>
              <a:ext uri="{FF2B5EF4-FFF2-40B4-BE49-F238E27FC236}">
                <a16:creationId xmlns:a16="http://schemas.microsoft.com/office/drawing/2014/main" id="{80E4B9F4-BFAB-44B7-935D-57F6B446D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859463"/>
            <a:ext cx="51054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Rectangle 10">
            <a:extLst>
              <a:ext uri="{FF2B5EF4-FFF2-40B4-BE49-F238E27FC236}">
                <a16:creationId xmlns:a16="http://schemas.microsoft.com/office/drawing/2014/main" id="{FDABE4F5-02E3-4B2D-A866-A2E634518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438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6000" dirty="0">
                <a:solidFill>
                  <a:schemeClr val="bg1"/>
                </a:solidFill>
              </a:rPr>
              <a:t>“How should I treat my spouse?”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A9C815-71C8-4B0E-9007-1DF6D4D264B7}"/>
              </a:ext>
            </a:extLst>
          </p:cNvPr>
          <p:cNvSpPr txBox="1"/>
          <p:nvPr/>
        </p:nvSpPr>
        <p:spPr>
          <a:xfrm>
            <a:off x="533400" y="304800"/>
            <a:ext cx="8305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Doctrinal Mastery Situations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4000" b="1" dirty="0">
                <a:solidFill>
                  <a:srgbClr val="FFFF00"/>
                </a:solidFill>
                <a:latin typeface="Arial" panose="020B0604020202020204" pitchFamily="34" charset="0"/>
              </a:rPr>
              <a:t>(Must say the reference)</a:t>
            </a:r>
            <a:endParaRPr kumimoji="0" lang="en-US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AAE12D98-B57D-4314-9BB0-2D29229E20F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276600"/>
            <a:ext cx="7772400" cy="1143000"/>
          </a:xfrm>
        </p:spPr>
        <p:txBody>
          <a:bodyPr anchor="ctr"/>
          <a:lstStyle/>
          <a:p>
            <a:r>
              <a:rPr lang="en-US" altLang="en-US" dirty="0">
                <a:solidFill>
                  <a:schemeClr val="bg1"/>
                </a:solidFill>
              </a:rPr>
              <a:t>As a descendent of Abraham, what does God want me to do with my life? </a:t>
            </a:r>
          </a:p>
        </p:txBody>
      </p:sp>
      <p:sp>
        <p:nvSpPr>
          <p:cNvPr id="45063" name="AutoShape 7">
            <a:hlinkClick r:id="rId2" action="ppaction://hlinksldjump" highlightClick="1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4C843A88-7B39-489A-9029-2417D9F92B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59463"/>
            <a:ext cx="19050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AutoShape 8">
            <a:hlinkClick r:id="rId2" action="ppaction://hlinksldjump" highlightClick="1">
              <a:snd r:embed="rId4" name="applause.wav"/>
            </a:hlinkClick>
            <a:extLst>
              <a:ext uri="{FF2B5EF4-FFF2-40B4-BE49-F238E27FC236}">
                <a16:creationId xmlns:a16="http://schemas.microsoft.com/office/drawing/2014/main" id="{BC1DE662-545E-47AD-851D-88834F8EBA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859463"/>
            <a:ext cx="19812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AutoShape 9">
            <a:hlinkClick r:id="rId5" action="ppaction://hlinksldjump" highlightClick="1">
              <a:snd r:embed="rId6" name="carbrake.wav"/>
            </a:hlinkClick>
            <a:extLst>
              <a:ext uri="{FF2B5EF4-FFF2-40B4-BE49-F238E27FC236}">
                <a16:creationId xmlns:a16="http://schemas.microsoft.com/office/drawing/2014/main" id="{D7C2E0F3-8C92-44C9-901C-AC1DEFE6B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859463"/>
            <a:ext cx="51054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29BF1C-690A-44F2-991B-4B426217F736}"/>
              </a:ext>
            </a:extLst>
          </p:cNvPr>
          <p:cNvSpPr txBox="1"/>
          <p:nvPr/>
        </p:nvSpPr>
        <p:spPr>
          <a:xfrm>
            <a:off x="533400" y="304800"/>
            <a:ext cx="8305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Doctrinal Mastery Situations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4000" b="1" dirty="0">
                <a:solidFill>
                  <a:srgbClr val="FFFF00"/>
                </a:solidFill>
                <a:latin typeface="Arial" panose="020B0604020202020204" pitchFamily="34" charset="0"/>
              </a:rPr>
              <a:t>(Must say the reference)</a:t>
            </a:r>
            <a:endParaRPr kumimoji="0" lang="en-US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FD4D8E7B-3625-4C92-A8E6-3D0BA50D777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dirty="0">
                <a:solidFill>
                  <a:schemeClr val="bg1"/>
                </a:solidFill>
              </a:rPr>
              <a:t>The first woman on earth.</a:t>
            </a:r>
          </a:p>
        </p:txBody>
      </p:sp>
      <p:sp>
        <p:nvSpPr>
          <p:cNvPr id="46087" name="AutoShape 7">
            <a:hlinkClick r:id="rId2" action="ppaction://hlinksldjump" highlightClick="1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B882E51D-F588-4EE3-9363-FC2CB85AD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59463"/>
            <a:ext cx="19050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AutoShape 8">
            <a:hlinkClick r:id="rId2" action="ppaction://hlinksldjump" highlightClick="1">
              <a:snd r:embed="rId4" name="applause.wav"/>
            </a:hlinkClick>
            <a:extLst>
              <a:ext uri="{FF2B5EF4-FFF2-40B4-BE49-F238E27FC236}">
                <a16:creationId xmlns:a16="http://schemas.microsoft.com/office/drawing/2014/main" id="{146AC4D6-B93B-4259-8412-3BE7DDA50A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859463"/>
            <a:ext cx="19812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AutoShape 9">
            <a:hlinkClick r:id="rId5" action="ppaction://hlinksldjump" highlightClick="1">
              <a:snd r:embed="rId6" name="carbrake.wav"/>
            </a:hlinkClick>
            <a:extLst>
              <a:ext uri="{FF2B5EF4-FFF2-40B4-BE49-F238E27FC236}">
                <a16:creationId xmlns:a16="http://schemas.microsoft.com/office/drawing/2014/main" id="{E6629E4E-31BB-4DEF-A478-3DBD67B3E4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859463"/>
            <a:ext cx="51054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88E466CD-EA24-4B88-BBC1-F19110194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76200"/>
            <a:ext cx="601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 dirty="0">
                <a:solidFill>
                  <a:schemeClr val="hlink"/>
                </a:solidFill>
                <a:latin typeface="Arial" panose="020B0604020202020204" pitchFamily="34" charset="0"/>
              </a:rPr>
              <a:t>Old Testament Women</a:t>
            </a:r>
          </a:p>
        </p:txBody>
      </p:sp>
    </p:spTree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6A3241FD-7CBC-490A-8CA3-00E84A5EABE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dirty="0">
                <a:solidFill>
                  <a:schemeClr val="bg1"/>
                </a:solidFill>
              </a:rPr>
              <a:t>“She’s got qualities that make her worth at least 10 Camels!”</a:t>
            </a:r>
          </a:p>
        </p:txBody>
      </p:sp>
      <p:sp>
        <p:nvSpPr>
          <p:cNvPr id="47111" name="AutoShape 7">
            <a:hlinkClick r:id="rId2" action="ppaction://hlinksldjump" highlightClick="1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35675029-124D-4CDD-84B5-380E16B2D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59463"/>
            <a:ext cx="19050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AutoShape 8">
            <a:hlinkClick r:id="rId2" action="ppaction://hlinksldjump" highlightClick="1">
              <a:snd r:embed="rId4" name="applause.wav"/>
            </a:hlinkClick>
            <a:extLst>
              <a:ext uri="{FF2B5EF4-FFF2-40B4-BE49-F238E27FC236}">
                <a16:creationId xmlns:a16="http://schemas.microsoft.com/office/drawing/2014/main" id="{7BA79335-5253-451E-98F9-6FC3E1C9F4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859463"/>
            <a:ext cx="19812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3" name="AutoShape 9">
            <a:hlinkClick r:id="rId5" action="ppaction://hlinksldjump" highlightClick="1">
              <a:snd r:embed="rId6" name="carbrake.wav"/>
            </a:hlinkClick>
            <a:extLst>
              <a:ext uri="{FF2B5EF4-FFF2-40B4-BE49-F238E27FC236}">
                <a16:creationId xmlns:a16="http://schemas.microsoft.com/office/drawing/2014/main" id="{DA853635-A922-43D8-B120-20B6F3FBB9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859463"/>
            <a:ext cx="51054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4" name="Text Box 10">
            <a:extLst>
              <a:ext uri="{FF2B5EF4-FFF2-40B4-BE49-F238E27FC236}">
                <a16:creationId xmlns:a16="http://schemas.microsoft.com/office/drawing/2014/main" id="{ABD5514F-4D56-459B-A998-99C62663EA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76200"/>
            <a:ext cx="601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 dirty="0">
                <a:solidFill>
                  <a:schemeClr val="hlink"/>
                </a:solidFill>
                <a:latin typeface="Arial" panose="020B0604020202020204" pitchFamily="34" charset="0"/>
              </a:rPr>
              <a:t>Old Testament Women</a:t>
            </a:r>
          </a:p>
        </p:txBody>
      </p:sp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2DF7F004-3C03-4565-A983-638C57AED83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dirty="0">
                <a:solidFill>
                  <a:schemeClr val="bg1"/>
                </a:solidFill>
              </a:rPr>
              <a:t>Jacob’s first wife.</a:t>
            </a:r>
          </a:p>
        </p:txBody>
      </p:sp>
      <p:sp>
        <p:nvSpPr>
          <p:cNvPr id="48135" name="AutoShape 7">
            <a:hlinkClick r:id="rId2" action="ppaction://hlinksldjump" highlightClick="1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F87183DC-AD67-4C06-8099-616B9F367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59463"/>
            <a:ext cx="19050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6" name="AutoShape 8">
            <a:hlinkClick r:id="rId2" action="ppaction://hlinksldjump" highlightClick="1">
              <a:snd r:embed="rId4" name="applause.wav"/>
            </a:hlinkClick>
            <a:extLst>
              <a:ext uri="{FF2B5EF4-FFF2-40B4-BE49-F238E27FC236}">
                <a16:creationId xmlns:a16="http://schemas.microsoft.com/office/drawing/2014/main" id="{4B3AA60D-1EEA-4750-99B6-24A42E1268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859463"/>
            <a:ext cx="19812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7" name="AutoShape 9">
            <a:hlinkClick r:id="rId5" action="ppaction://hlinksldjump" highlightClick="1">
              <a:snd r:embed="rId6" name="carbrake.wav"/>
            </a:hlinkClick>
            <a:extLst>
              <a:ext uri="{FF2B5EF4-FFF2-40B4-BE49-F238E27FC236}">
                <a16:creationId xmlns:a16="http://schemas.microsoft.com/office/drawing/2014/main" id="{D13407EA-A695-4A31-8DB6-BE54A0F041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859463"/>
            <a:ext cx="51054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9CD78539-DB47-4E58-9D98-9F8123BB0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76200"/>
            <a:ext cx="601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 dirty="0">
                <a:solidFill>
                  <a:schemeClr val="hlink"/>
                </a:solidFill>
                <a:latin typeface="Arial" panose="020B0604020202020204" pitchFamily="34" charset="0"/>
              </a:rPr>
              <a:t>Old Testament Women</a:t>
            </a:r>
          </a:p>
        </p:txBody>
      </p:sp>
    </p:spTree>
  </p:cSld>
  <p:clrMapOvr>
    <a:masterClrMapping/>
  </p:clrMapOvr>
  <p:transition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11982417-D7C0-4809-A234-B62200FD8A0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dirty="0">
                <a:solidFill>
                  <a:schemeClr val="bg1"/>
                </a:solidFill>
              </a:rPr>
              <a:t>The mother of Abraham’s first child.</a:t>
            </a:r>
          </a:p>
        </p:txBody>
      </p:sp>
      <p:sp>
        <p:nvSpPr>
          <p:cNvPr id="49159" name="AutoShape 7">
            <a:hlinkClick r:id="rId2" action="ppaction://hlinksldjump" highlightClick="1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E993FFA4-143A-4FC6-9083-7A34DD8B6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59463"/>
            <a:ext cx="19050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0" name="AutoShape 8">
            <a:hlinkClick r:id="rId2" action="ppaction://hlinksldjump" highlightClick="1">
              <a:snd r:embed="rId4" name="applause.wav"/>
            </a:hlinkClick>
            <a:extLst>
              <a:ext uri="{FF2B5EF4-FFF2-40B4-BE49-F238E27FC236}">
                <a16:creationId xmlns:a16="http://schemas.microsoft.com/office/drawing/2014/main" id="{B034D200-C8CA-457C-A43F-20F3BDD2CA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859463"/>
            <a:ext cx="19812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AutoShape 9">
            <a:hlinkClick r:id="rId5" action="ppaction://hlinksldjump" highlightClick="1">
              <a:snd r:embed="rId6" name="carbrake.wav"/>
            </a:hlinkClick>
            <a:extLst>
              <a:ext uri="{FF2B5EF4-FFF2-40B4-BE49-F238E27FC236}">
                <a16:creationId xmlns:a16="http://schemas.microsoft.com/office/drawing/2014/main" id="{FBE82D39-AF90-4493-AF5D-0E6DBD3E26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859463"/>
            <a:ext cx="51054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id="{3B22BCF8-29BE-4AE1-898F-20B6C87EA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76200"/>
            <a:ext cx="601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 dirty="0">
                <a:solidFill>
                  <a:schemeClr val="hlink"/>
                </a:solidFill>
                <a:latin typeface="Arial" panose="020B0604020202020204" pitchFamily="34" charset="0"/>
              </a:rPr>
              <a:t>Old Testament Women</a:t>
            </a:r>
          </a:p>
        </p:txBody>
      </p:sp>
    </p:spTree>
  </p:cSld>
  <p:clrMapOvr>
    <a:masterClrMapping/>
  </p:clrMapOvr>
  <p:transition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2AA692D4-328F-4618-8540-0104786B262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dirty="0">
                <a:solidFill>
                  <a:schemeClr val="bg1"/>
                </a:solidFill>
              </a:rPr>
              <a:t>A “Salty” woman.</a:t>
            </a:r>
          </a:p>
        </p:txBody>
      </p:sp>
      <p:sp>
        <p:nvSpPr>
          <p:cNvPr id="50183" name="AutoShape 7">
            <a:hlinkClick r:id="rId2" action="ppaction://hlinksldjump" highlightClick="1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BAB814A1-C123-4487-ADA3-C3ED84A7B4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59463"/>
            <a:ext cx="19050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AutoShape 8">
            <a:hlinkClick r:id="rId2" action="ppaction://hlinksldjump" highlightClick="1">
              <a:snd r:embed="rId4" name="applause.wav"/>
            </a:hlinkClick>
            <a:extLst>
              <a:ext uri="{FF2B5EF4-FFF2-40B4-BE49-F238E27FC236}">
                <a16:creationId xmlns:a16="http://schemas.microsoft.com/office/drawing/2014/main" id="{77DE4360-D0A8-4036-B7B0-98D81D74D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859463"/>
            <a:ext cx="19812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5" name="AutoShape 9">
            <a:hlinkClick r:id="rId5" action="ppaction://hlinksldjump" highlightClick="1">
              <a:snd r:embed="rId6" name="carbrake.wav"/>
            </a:hlinkClick>
            <a:extLst>
              <a:ext uri="{FF2B5EF4-FFF2-40B4-BE49-F238E27FC236}">
                <a16:creationId xmlns:a16="http://schemas.microsoft.com/office/drawing/2014/main" id="{6A8A8DF5-C87F-4240-8424-B833039C61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859463"/>
            <a:ext cx="51054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796BCC04-6381-457B-BE36-38F2F86C07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76200"/>
            <a:ext cx="601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 dirty="0">
                <a:solidFill>
                  <a:schemeClr val="hlink"/>
                </a:solidFill>
                <a:latin typeface="Arial" panose="020B0604020202020204" pitchFamily="34" charset="0"/>
              </a:rPr>
              <a:t>Old Testament Women</a:t>
            </a:r>
          </a:p>
        </p:txBody>
      </p:sp>
    </p:spTree>
  </p:cSld>
  <p:clrMapOvr>
    <a:masterClrMapping/>
  </p:clrMapOvr>
  <p:transition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63706C4F-C13C-446C-B84B-F8BF7687ABF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47700" y="2747169"/>
            <a:ext cx="7772400" cy="1143000"/>
          </a:xfrm>
        </p:spPr>
        <p:txBody>
          <a:bodyPr anchor="ctr"/>
          <a:lstStyle/>
          <a:p>
            <a:r>
              <a:rPr lang="en-US" altLang="en-US" dirty="0">
                <a:solidFill>
                  <a:schemeClr val="bg1"/>
                </a:solidFill>
              </a:rPr>
              <a:t>What did Abraham know that helped him not give up when asked to sacrifice Isaac?</a:t>
            </a:r>
          </a:p>
        </p:txBody>
      </p:sp>
      <p:sp>
        <p:nvSpPr>
          <p:cNvPr id="51207" name="AutoShape 7">
            <a:hlinkClick r:id="rId2" action="ppaction://hlinksldjump" highlightClick="1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F237C0D7-1C8E-441E-A77C-7CB0F4053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59463"/>
            <a:ext cx="19050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AutoShape 8">
            <a:hlinkClick r:id="rId2" action="ppaction://hlinksldjump" highlightClick="1">
              <a:snd r:embed="rId4" name="applause.wav"/>
            </a:hlinkClick>
            <a:extLst>
              <a:ext uri="{FF2B5EF4-FFF2-40B4-BE49-F238E27FC236}">
                <a16:creationId xmlns:a16="http://schemas.microsoft.com/office/drawing/2014/main" id="{49032E10-C7E7-468C-9D81-7DB94C260F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859463"/>
            <a:ext cx="19812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9" name="AutoShape 9">
            <a:hlinkClick r:id="rId5" action="ppaction://hlinksldjump" highlightClick="1">
              <a:snd r:embed="rId6" name="carbrake.wav"/>
            </a:hlinkClick>
            <a:extLst>
              <a:ext uri="{FF2B5EF4-FFF2-40B4-BE49-F238E27FC236}">
                <a16:creationId xmlns:a16="http://schemas.microsoft.com/office/drawing/2014/main" id="{AAE21C0D-F614-49DC-A557-4087723A1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859463"/>
            <a:ext cx="51054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id="{4D80D535-388B-41E4-847A-8FB52B72F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76200"/>
            <a:ext cx="601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 dirty="0">
                <a:solidFill>
                  <a:schemeClr val="hlink"/>
                </a:solidFill>
                <a:latin typeface="Arial" panose="020B0604020202020204" pitchFamily="34" charset="0"/>
              </a:rPr>
              <a:t>More Principles</a:t>
            </a:r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73919C56-3146-4922-846E-4926F3E48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762000"/>
            <a:ext cx="1447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800">
                <a:solidFill>
                  <a:schemeClr val="bg1"/>
                </a:solidFill>
                <a:latin typeface="Arial" panose="020B0604020202020204" pitchFamily="34" charset="0"/>
                <a:hlinkClick r:id="rId2" action="ppaction://hlinksldjump"/>
              </a:rPr>
              <a:t>100</a:t>
            </a:r>
            <a:endParaRPr lang="en-US" altLang="en-US" sz="4800">
              <a:latin typeface="Arial" panose="020B0604020202020204" pitchFamily="34" charset="0"/>
            </a:endParaRPr>
          </a:p>
        </p:txBody>
      </p:sp>
      <p:sp>
        <p:nvSpPr>
          <p:cNvPr id="2051" name="AutoShape 3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17E8F0FB-F4DA-453C-9F3F-8B85B351C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762000"/>
            <a:ext cx="1447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800">
                <a:solidFill>
                  <a:schemeClr val="bg1"/>
                </a:solidFill>
                <a:latin typeface="Arial" panose="020B0604020202020204" pitchFamily="34" charset="0"/>
                <a:hlinkClick r:id="rId3" action="ppaction://hlinksldjump"/>
              </a:rPr>
              <a:t>100</a:t>
            </a:r>
            <a:endParaRPr lang="en-US" altLang="en-US" sz="4800">
              <a:latin typeface="Arial" panose="020B0604020202020204" pitchFamily="34" charset="0"/>
            </a:endParaRPr>
          </a:p>
        </p:txBody>
      </p:sp>
      <p:sp>
        <p:nvSpPr>
          <p:cNvPr id="2052" name="AutoShape 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813CC7F-60C5-4BC4-9266-AAD6FB8CC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762000"/>
            <a:ext cx="1447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800">
                <a:solidFill>
                  <a:schemeClr val="bg1"/>
                </a:solidFill>
                <a:latin typeface="Arial" panose="020B0604020202020204" pitchFamily="34" charset="0"/>
                <a:hlinkClick r:id="rId4" action="ppaction://hlinksldjump"/>
              </a:rPr>
              <a:t>100</a:t>
            </a:r>
            <a:endParaRPr lang="en-US" altLang="en-US" sz="4800">
              <a:latin typeface="Arial" panose="020B0604020202020204" pitchFamily="34" charset="0"/>
            </a:endParaRPr>
          </a:p>
        </p:txBody>
      </p:sp>
      <p:sp>
        <p:nvSpPr>
          <p:cNvPr id="2053" name="AutoShape 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37CC6B9-4E90-4F4F-A671-1CCF27ED0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1438" y="1981200"/>
            <a:ext cx="1447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800">
                <a:solidFill>
                  <a:schemeClr val="bg1"/>
                </a:solidFill>
                <a:latin typeface="Arial" panose="020B0604020202020204" pitchFamily="34" charset="0"/>
                <a:hlinkClick r:id="rId5" action="ppaction://hlinksldjump"/>
              </a:rPr>
              <a:t>200</a:t>
            </a:r>
            <a:endParaRPr lang="en-US" altLang="en-US" sz="4800">
              <a:latin typeface="Arial" panose="020B0604020202020204" pitchFamily="34" charset="0"/>
            </a:endParaRPr>
          </a:p>
        </p:txBody>
      </p:sp>
      <p:sp>
        <p:nvSpPr>
          <p:cNvPr id="2054" name="AutoShape 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9F88F363-ECD0-4FE1-8C2F-95901F584F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7438" y="1981200"/>
            <a:ext cx="1447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800">
                <a:solidFill>
                  <a:schemeClr val="bg1"/>
                </a:solidFill>
                <a:latin typeface="Arial" panose="020B0604020202020204" pitchFamily="34" charset="0"/>
                <a:hlinkClick r:id="rId6" action="ppaction://hlinksldjump"/>
              </a:rPr>
              <a:t>200</a:t>
            </a:r>
            <a:endParaRPr lang="en-US" altLang="en-US" sz="4800">
              <a:latin typeface="Arial" panose="020B0604020202020204" pitchFamily="34" charset="0"/>
            </a:endParaRPr>
          </a:p>
        </p:txBody>
      </p:sp>
      <p:sp>
        <p:nvSpPr>
          <p:cNvPr id="2055" name="AutoShape 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49D252AE-4566-4D41-A97A-4B1CC8A2A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1981200"/>
            <a:ext cx="1447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800">
                <a:solidFill>
                  <a:schemeClr val="bg1"/>
                </a:solidFill>
                <a:latin typeface="Arial" panose="020B0604020202020204" pitchFamily="34" charset="0"/>
                <a:hlinkClick r:id="rId7" action="ppaction://hlinksldjump"/>
              </a:rPr>
              <a:t>200</a:t>
            </a:r>
            <a:endParaRPr lang="en-US" altLang="en-US" sz="4800">
              <a:latin typeface="Arial" panose="020B0604020202020204" pitchFamily="34" charset="0"/>
            </a:endParaRPr>
          </a:p>
        </p:txBody>
      </p:sp>
      <p:sp>
        <p:nvSpPr>
          <p:cNvPr id="2056" name="AutoShape 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777A30A6-7D0F-4AB3-80CA-E93B77064D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1438" y="3200400"/>
            <a:ext cx="1447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800">
                <a:solidFill>
                  <a:schemeClr val="bg1"/>
                </a:solidFill>
                <a:latin typeface="Arial" panose="020B0604020202020204" pitchFamily="34" charset="0"/>
                <a:hlinkClick r:id="rId8" action="ppaction://hlinksldjump"/>
              </a:rPr>
              <a:t>300</a:t>
            </a:r>
            <a:endParaRPr lang="en-US" altLang="en-US" sz="4800">
              <a:latin typeface="Arial" panose="020B0604020202020204" pitchFamily="34" charset="0"/>
            </a:endParaRPr>
          </a:p>
        </p:txBody>
      </p:sp>
      <p:sp>
        <p:nvSpPr>
          <p:cNvPr id="2057" name="AutoShape 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8D6BD8E9-834D-451C-B284-3D1BD2B96C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7438" y="3200400"/>
            <a:ext cx="1447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800">
                <a:solidFill>
                  <a:schemeClr val="bg1"/>
                </a:solidFill>
                <a:latin typeface="Arial" panose="020B0604020202020204" pitchFamily="34" charset="0"/>
                <a:hlinkClick r:id="rId9" action="ppaction://hlinksldjump"/>
              </a:rPr>
              <a:t>300</a:t>
            </a:r>
            <a:endParaRPr lang="en-US" altLang="en-US" sz="4800">
              <a:latin typeface="Arial" panose="020B0604020202020204" pitchFamily="34" charset="0"/>
            </a:endParaRPr>
          </a:p>
        </p:txBody>
      </p:sp>
      <p:sp>
        <p:nvSpPr>
          <p:cNvPr id="2058" name="AutoShape 1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0AD801F-F0A2-4A39-8D99-988B41CB8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3200400"/>
            <a:ext cx="1447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800">
                <a:solidFill>
                  <a:schemeClr val="bg1"/>
                </a:solidFill>
                <a:latin typeface="Arial" panose="020B0604020202020204" pitchFamily="34" charset="0"/>
                <a:hlinkClick r:id="rId10" action="ppaction://hlinksldjump"/>
              </a:rPr>
              <a:t>300</a:t>
            </a:r>
            <a:endParaRPr lang="en-US" altLang="en-US" sz="4800">
              <a:latin typeface="Arial" panose="020B0604020202020204" pitchFamily="34" charset="0"/>
            </a:endParaRPr>
          </a:p>
        </p:txBody>
      </p:sp>
      <p:sp>
        <p:nvSpPr>
          <p:cNvPr id="2059" name="AutoShape 11">
            <a:hlinkClick r:id="rId11" action="ppaction://hlinksldjump" highlightClick="1"/>
            <a:extLst>
              <a:ext uri="{FF2B5EF4-FFF2-40B4-BE49-F238E27FC236}">
                <a16:creationId xmlns:a16="http://schemas.microsoft.com/office/drawing/2014/main" id="{5F52D9F2-2CAA-4AA5-B5C9-9ECCDC138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1438" y="4419600"/>
            <a:ext cx="1447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800">
                <a:solidFill>
                  <a:schemeClr val="bg1"/>
                </a:solidFill>
                <a:latin typeface="Arial" panose="020B0604020202020204" pitchFamily="34" charset="0"/>
                <a:hlinkClick r:id="rId8" action="ppaction://hlinksldjump"/>
              </a:rPr>
              <a:t>400</a:t>
            </a:r>
            <a:endParaRPr lang="en-US" altLang="en-US" sz="4800">
              <a:latin typeface="Arial" panose="020B0604020202020204" pitchFamily="34" charset="0"/>
            </a:endParaRPr>
          </a:p>
        </p:txBody>
      </p:sp>
      <p:sp>
        <p:nvSpPr>
          <p:cNvPr id="2060" name="AutoShape 1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2C2C00E3-7BDF-4436-BDD3-CE5E7F5F0E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7438" y="4419600"/>
            <a:ext cx="1447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800">
                <a:solidFill>
                  <a:schemeClr val="bg1"/>
                </a:solidFill>
                <a:latin typeface="Arial" panose="020B0604020202020204" pitchFamily="34" charset="0"/>
                <a:hlinkClick r:id="rId12" action="ppaction://hlinksldjump"/>
              </a:rPr>
              <a:t>400</a:t>
            </a:r>
            <a:endParaRPr lang="en-US" altLang="en-US" sz="4800">
              <a:latin typeface="Arial" panose="020B0604020202020204" pitchFamily="34" charset="0"/>
            </a:endParaRPr>
          </a:p>
        </p:txBody>
      </p:sp>
      <p:sp>
        <p:nvSpPr>
          <p:cNvPr id="2061" name="AutoShape 13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070EA15-8EBA-4C0C-A4BF-5284C4987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4419600"/>
            <a:ext cx="1447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800">
                <a:solidFill>
                  <a:schemeClr val="bg1"/>
                </a:solidFill>
                <a:latin typeface="Arial" panose="020B0604020202020204" pitchFamily="34" charset="0"/>
                <a:hlinkClick r:id="rId13" action="ppaction://hlinksldjump"/>
              </a:rPr>
              <a:t>400</a:t>
            </a:r>
            <a:endParaRPr lang="en-US" altLang="en-US" sz="4800">
              <a:latin typeface="Arial" panose="020B0604020202020204" pitchFamily="34" charset="0"/>
            </a:endParaRPr>
          </a:p>
        </p:txBody>
      </p:sp>
      <p:sp>
        <p:nvSpPr>
          <p:cNvPr id="2062" name="AutoShape 1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F92C10FF-90A5-430D-A2DE-983234AD7D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1438" y="5638800"/>
            <a:ext cx="1447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800">
                <a:solidFill>
                  <a:schemeClr val="bg1"/>
                </a:solidFill>
                <a:latin typeface="Arial" panose="020B0604020202020204" pitchFamily="34" charset="0"/>
                <a:hlinkClick r:id="rId14" action="ppaction://hlinksldjump"/>
              </a:rPr>
              <a:t>500</a:t>
            </a:r>
            <a:endParaRPr lang="en-US" altLang="en-US" sz="4800">
              <a:latin typeface="Arial" panose="020B0604020202020204" pitchFamily="34" charset="0"/>
            </a:endParaRPr>
          </a:p>
        </p:txBody>
      </p:sp>
      <p:sp>
        <p:nvSpPr>
          <p:cNvPr id="2063" name="AutoShape 1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AF5658EE-A291-4D3E-BED0-ED6CCE48C3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7438" y="5638800"/>
            <a:ext cx="1447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800">
                <a:solidFill>
                  <a:schemeClr val="bg1"/>
                </a:solidFill>
                <a:latin typeface="Arial" panose="020B0604020202020204" pitchFamily="34" charset="0"/>
                <a:hlinkClick r:id="rId15" action="ppaction://hlinksldjump"/>
              </a:rPr>
              <a:t>500</a:t>
            </a:r>
            <a:endParaRPr lang="en-US" altLang="en-US" sz="4800">
              <a:latin typeface="Arial" panose="020B0604020202020204" pitchFamily="34" charset="0"/>
            </a:endParaRPr>
          </a:p>
        </p:txBody>
      </p:sp>
      <p:sp>
        <p:nvSpPr>
          <p:cNvPr id="2064" name="AutoShape 1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F18DD85E-C8A2-4789-ADB6-528A285D11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5638800"/>
            <a:ext cx="1447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800">
                <a:solidFill>
                  <a:schemeClr val="bg1"/>
                </a:solidFill>
                <a:latin typeface="Arial" panose="020B0604020202020204" pitchFamily="34" charset="0"/>
                <a:hlinkClick r:id="rId16" action="ppaction://hlinksldjump"/>
              </a:rPr>
              <a:t>500</a:t>
            </a:r>
            <a:endParaRPr lang="en-US" altLang="en-US" sz="4800">
              <a:latin typeface="Arial" panose="020B0604020202020204" pitchFamily="34" charset="0"/>
            </a:endParaRPr>
          </a:p>
        </p:txBody>
      </p:sp>
      <p:sp>
        <p:nvSpPr>
          <p:cNvPr id="2065" name="AutoShape 1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9607317F-A2D4-4833-AEED-BE0692685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8963" y="762000"/>
            <a:ext cx="1447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800">
                <a:solidFill>
                  <a:schemeClr val="bg1"/>
                </a:solidFill>
                <a:latin typeface="Arial" panose="020B0604020202020204" pitchFamily="34" charset="0"/>
                <a:hlinkClick r:id="rId17" action="ppaction://hlinksldjump"/>
              </a:rPr>
              <a:t>100</a:t>
            </a:r>
            <a:endParaRPr lang="en-US" altLang="en-US" sz="4800">
              <a:latin typeface="Arial" panose="020B0604020202020204" pitchFamily="34" charset="0"/>
            </a:endParaRPr>
          </a:p>
        </p:txBody>
      </p:sp>
      <p:sp>
        <p:nvSpPr>
          <p:cNvPr id="2066" name="AutoShape 1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169BDC8E-F579-49B4-B4EF-6B2C54DF6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4963" y="762000"/>
            <a:ext cx="1447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800">
                <a:solidFill>
                  <a:schemeClr val="bg1"/>
                </a:solidFill>
                <a:latin typeface="Arial" panose="020B0604020202020204" pitchFamily="34" charset="0"/>
                <a:hlinkClick r:id="rId18" action="ppaction://hlinksldjump"/>
              </a:rPr>
              <a:t>100</a:t>
            </a:r>
            <a:endParaRPr lang="en-US" altLang="en-US" sz="4800">
              <a:latin typeface="Arial" panose="020B0604020202020204" pitchFamily="34" charset="0"/>
            </a:endParaRPr>
          </a:p>
        </p:txBody>
      </p:sp>
      <p:sp>
        <p:nvSpPr>
          <p:cNvPr id="2067" name="AutoShape 1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215557E6-050F-41EC-A087-913E4598DA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63" y="762000"/>
            <a:ext cx="1447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800">
                <a:solidFill>
                  <a:schemeClr val="bg1"/>
                </a:solidFill>
                <a:latin typeface="Arial" panose="020B0604020202020204" pitchFamily="34" charset="0"/>
                <a:hlinkClick r:id="rId19" action="ppaction://hlinksldjump"/>
              </a:rPr>
              <a:t>100</a:t>
            </a:r>
            <a:endParaRPr lang="en-US" altLang="en-US" sz="4800">
              <a:latin typeface="Arial" panose="020B0604020202020204" pitchFamily="34" charset="0"/>
            </a:endParaRPr>
          </a:p>
        </p:txBody>
      </p:sp>
      <p:sp>
        <p:nvSpPr>
          <p:cNvPr id="2068" name="AutoShape 2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A87DFB08-A381-4526-A436-66EBEC14E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1981200"/>
            <a:ext cx="1447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800">
                <a:solidFill>
                  <a:schemeClr val="bg1"/>
                </a:solidFill>
                <a:latin typeface="Arial" panose="020B0604020202020204" pitchFamily="34" charset="0"/>
                <a:hlinkClick r:id="rId20" action="ppaction://hlinksldjump"/>
              </a:rPr>
              <a:t>200</a:t>
            </a:r>
            <a:endParaRPr lang="en-US" altLang="en-US" sz="4800">
              <a:latin typeface="Arial" panose="020B0604020202020204" pitchFamily="34" charset="0"/>
            </a:endParaRPr>
          </a:p>
        </p:txBody>
      </p:sp>
      <p:sp>
        <p:nvSpPr>
          <p:cNvPr id="2069" name="AutoShape 2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9E4D281F-D972-4E07-941B-CB9DD80F4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981200"/>
            <a:ext cx="1447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800">
                <a:solidFill>
                  <a:schemeClr val="bg1"/>
                </a:solidFill>
                <a:latin typeface="Arial" panose="020B0604020202020204" pitchFamily="34" charset="0"/>
                <a:hlinkClick r:id="rId21" action="ppaction://hlinksldjump"/>
              </a:rPr>
              <a:t>200</a:t>
            </a:r>
            <a:endParaRPr lang="en-US" altLang="en-US" sz="4800">
              <a:latin typeface="Arial" panose="020B0604020202020204" pitchFamily="34" charset="0"/>
            </a:endParaRPr>
          </a:p>
        </p:txBody>
      </p:sp>
      <p:sp>
        <p:nvSpPr>
          <p:cNvPr id="2070" name="AutoShape 2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0729AE40-6BE3-4CBE-89F2-94F36BAFB5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1981200"/>
            <a:ext cx="1447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800">
                <a:solidFill>
                  <a:schemeClr val="bg1"/>
                </a:solidFill>
                <a:latin typeface="Arial" panose="020B0604020202020204" pitchFamily="34" charset="0"/>
                <a:hlinkClick r:id="rId22" action="ppaction://hlinksldjump"/>
              </a:rPr>
              <a:t>200</a:t>
            </a:r>
            <a:endParaRPr lang="en-US" altLang="en-US" sz="4800">
              <a:latin typeface="Arial" panose="020B0604020202020204" pitchFamily="34" charset="0"/>
            </a:endParaRPr>
          </a:p>
        </p:txBody>
      </p:sp>
      <p:sp>
        <p:nvSpPr>
          <p:cNvPr id="2071" name="AutoShape 23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B7B766AC-B5BC-46A6-98AB-826B8B0B58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200400"/>
            <a:ext cx="1447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800">
                <a:solidFill>
                  <a:schemeClr val="bg1"/>
                </a:solidFill>
                <a:latin typeface="Arial" panose="020B0604020202020204" pitchFamily="34" charset="0"/>
                <a:hlinkClick r:id="rId23" action="ppaction://hlinksldjump"/>
              </a:rPr>
              <a:t>300</a:t>
            </a:r>
            <a:endParaRPr lang="en-US" altLang="en-US" sz="4800">
              <a:latin typeface="Arial" panose="020B0604020202020204" pitchFamily="34" charset="0"/>
            </a:endParaRPr>
          </a:p>
        </p:txBody>
      </p:sp>
      <p:sp>
        <p:nvSpPr>
          <p:cNvPr id="2072" name="AutoShape 2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B5C323F8-42F6-45C9-B66B-EBD939F62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200400"/>
            <a:ext cx="1447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800">
                <a:solidFill>
                  <a:schemeClr val="bg1"/>
                </a:solidFill>
                <a:latin typeface="Arial" panose="020B0604020202020204" pitchFamily="34" charset="0"/>
                <a:hlinkClick r:id="rId24" action="ppaction://hlinksldjump"/>
              </a:rPr>
              <a:t>300</a:t>
            </a:r>
            <a:endParaRPr lang="en-US" altLang="en-US" sz="4800">
              <a:latin typeface="Arial" panose="020B0604020202020204" pitchFamily="34" charset="0"/>
            </a:endParaRPr>
          </a:p>
        </p:txBody>
      </p:sp>
      <p:sp>
        <p:nvSpPr>
          <p:cNvPr id="2073" name="AutoShape 2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040DE0A3-6B0C-4C61-8124-DD6D06EA32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3200400"/>
            <a:ext cx="1447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800">
                <a:solidFill>
                  <a:schemeClr val="bg1"/>
                </a:solidFill>
                <a:latin typeface="Arial" panose="020B0604020202020204" pitchFamily="34" charset="0"/>
                <a:hlinkClick r:id="rId25" action="ppaction://hlinksldjump"/>
              </a:rPr>
              <a:t>300</a:t>
            </a:r>
            <a:endParaRPr lang="en-US" altLang="en-US" sz="4800">
              <a:latin typeface="Arial" panose="020B0604020202020204" pitchFamily="34" charset="0"/>
            </a:endParaRPr>
          </a:p>
        </p:txBody>
      </p:sp>
      <p:sp>
        <p:nvSpPr>
          <p:cNvPr id="2074" name="AutoShape 2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877E29C-D981-41C5-B855-4536E69D2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419600"/>
            <a:ext cx="1447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800">
                <a:solidFill>
                  <a:schemeClr val="bg1"/>
                </a:solidFill>
                <a:latin typeface="Arial" panose="020B0604020202020204" pitchFamily="34" charset="0"/>
                <a:hlinkClick r:id="rId26" action="ppaction://hlinksldjump"/>
              </a:rPr>
              <a:t>400</a:t>
            </a:r>
            <a:endParaRPr lang="en-US" altLang="en-US" sz="4800">
              <a:latin typeface="Arial" panose="020B0604020202020204" pitchFamily="34" charset="0"/>
            </a:endParaRPr>
          </a:p>
        </p:txBody>
      </p:sp>
      <p:sp>
        <p:nvSpPr>
          <p:cNvPr id="2075" name="AutoShape 2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A7586110-1AF7-4E4F-95A5-563BC978ED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419600"/>
            <a:ext cx="1447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800">
                <a:solidFill>
                  <a:schemeClr val="bg1"/>
                </a:solidFill>
                <a:latin typeface="Arial" panose="020B0604020202020204" pitchFamily="34" charset="0"/>
                <a:hlinkClick r:id="rId27" action="ppaction://hlinksldjump"/>
              </a:rPr>
              <a:t>400</a:t>
            </a:r>
            <a:endParaRPr lang="en-US" altLang="en-US" sz="4800">
              <a:latin typeface="Arial" panose="020B0604020202020204" pitchFamily="34" charset="0"/>
            </a:endParaRPr>
          </a:p>
        </p:txBody>
      </p:sp>
      <p:sp>
        <p:nvSpPr>
          <p:cNvPr id="2076" name="AutoShape 2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A1542C3-5428-48F7-840A-C3F27A6EBA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4419600"/>
            <a:ext cx="1447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800">
                <a:solidFill>
                  <a:schemeClr val="bg1"/>
                </a:solidFill>
                <a:latin typeface="Arial" panose="020B0604020202020204" pitchFamily="34" charset="0"/>
                <a:hlinkClick r:id="rId28" action="ppaction://hlinksldjump"/>
              </a:rPr>
              <a:t>400</a:t>
            </a:r>
            <a:endParaRPr lang="en-US" altLang="en-US" sz="4800">
              <a:latin typeface="Arial" panose="020B0604020202020204" pitchFamily="34" charset="0"/>
            </a:endParaRPr>
          </a:p>
        </p:txBody>
      </p:sp>
      <p:sp>
        <p:nvSpPr>
          <p:cNvPr id="2077" name="AutoShape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79B30634-CAD0-4C79-B293-0BAC2B346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5638800"/>
            <a:ext cx="1447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800">
                <a:solidFill>
                  <a:schemeClr val="bg1"/>
                </a:solidFill>
                <a:latin typeface="Arial" panose="020B0604020202020204" pitchFamily="34" charset="0"/>
                <a:hlinkClick r:id="rId29" action="ppaction://hlinksldjump"/>
              </a:rPr>
              <a:t>500</a:t>
            </a:r>
            <a:endParaRPr lang="en-US" altLang="en-US" sz="4800">
              <a:latin typeface="Arial" panose="020B0604020202020204" pitchFamily="34" charset="0"/>
            </a:endParaRPr>
          </a:p>
        </p:txBody>
      </p:sp>
      <p:sp>
        <p:nvSpPr>
          <p:cNvPr id="2078" name="AutoShape 3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A1E1CE0-1512-4FC9-BB09-F0947FE3DF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638800"/>
            <a:ext cx="1447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800">
                <a:solidFill>
                  <a:schemeClr val="bg1"/>
                </a:solidFill>
                <a:latin typeface="Arial" panose="020B0604020202020204" pitchFamily="34" charset="0"/>
                <a:hlinkClick r:id="rId30" action="ppaction://hlinksldjump"/>
              </a:rPr>
              <a:t>500</a:t>
            </a:r>
            <a:endParaRPr lang="en-US" altLang="en-US" sz="4800">
              <a:latin typeface="Arial" panose="020B0604020202020204" pitchFamily="34" charset="0"/>
            </a:endParaRPr>
          </a:p>
        </p:txBody>
      </p:sp>
      <p:sp>
        <p:nvSpPr>
          <p:cNvPr id="2079" name="AutoShape 3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BB00AC5C-B44B-4ACA-A227-0BC1FA7F4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5638800"/>
            <a:ext cx="1447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800">
                <a:solidFill>
                  <a:schemeClr val="bg1"/>
                </a:solidFill>
                <a:latin typeface="Arial" panose="020B0604020202020204" pitchFamily="34" charset="0"/>
                <a:hlinkClick r:id="rId31" action="ppaction://hlinksldjump"/>
              </a:rPr>
              <a:t>500</a:t>
            </a:r>
            <a:endParaRPr lang="en-US" altLang="en-US" sz="4800">
              <a:latin typeface="Arial" panose="020B0604020202020204" pitchFamily="34" charset="0"/>
            </a:endParaRPr>
          </a:p>
        </p:txBody>
      </p:sp>
      <p:sp>
        <p:nvSpPr>
          <p:cNvPr id="2080" name="Text Box 32">
            <a:extLst>
              <a:ext uri="{FF2B5EF4-FFF2-40B4-BE49-F238E27FC236}">
                <a16:creationId xmlns:a16="http://schemas.microsoft.com/office/drawing/2014/main" id="{B5AB7620-3B06-44D0-9EF5-70A946839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0"/>
            <a:ext cx="152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 dirty="0">
                <a:solidFill>
                  <a:schemeClr val="bg1"/>
                </a:solidFill>
                <a:latin typeface="Arial" panose="020B0604020202020204" pitchFamily="34" charset="0"/>
              </a:rPr>
              <a:t>More Principles</a:t>
            </a:r>
          </a:p>
        </p:txBody>
      </p:sp>
      <p:sp>
        <p:nvSpPr>
          <p:cNvPr id="2081" name="Text Box 33">
            <a:extLst>
              <a:ext uri="{FF2B5EF4-FFF2-40B4-BE49-F238E27FC236}">
                <a16:creationId xmlns:a16="http://schemas.microsoft.com/office/drawing/2014/main" id="{704A3FF4-3328-424A-B4A3-6D98F6A66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0"/>
            <a:ext cx="152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 dirty="0">
                <a:solidFill>
                  <a:schemeClr val="bg1"/>
                </a:solidFill>
                <a:latin typeface="Arial" panose="020B0604020202020204" pitchFamily="34" charset="0"/>
              </a:rPr>
              <a:t>Old Testament Women</a:t>
            </a:r>
          </a:p>
        </p:txBody>
      </p:sp>
      <p:sp>
        <p:nvSpPr>
          <p:cNvPr id="2082" name="Text Box 34">
            <a:extLst>
              <a:ext uri="{FF2B5EF4-FFF2-40B4-BE49-F238E27FC236}">
                <a16:creationId xmlns:a16="http://schemas.microsoft.com/office/drawing/2014/main" id="{93E63202-634B-4F16-8A4D-4274AB4E9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0"/>
            <a:ext cx="152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084" name="Text Box 36">
            <a:extLst>
              <a:ext uri="{FF2B5EF4-FFF2-40B4-BE49-F238E27FC236}">
                <a16:creationId xmlns:a16="http://schemas.microsoft.com/office/drawing/2014/main" id="{998931A6-08D5-44F5-BD17-43BC4CF33F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0"/>
            <a:ext cx="152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 dirty="0">
                <a:solidFill>
                  <a:schemeClr val="bg1"/>
                </a:solidFill>
                <a:latin typeface="Arial" panose="020B0604020202020204" pitchFamily="34" charset="0"/>
              </a:rPr>
              <a:t>Just the Facts Jack</a:t>
            </a:r>
          </a:p>
        </p:txBody>
      </p:sp>
      <p:sp>
        <p:nvSpPr>
          <p:cNvPr id="2085" name="Text Box 37">
            <a:extLst>
              <a:ext uri="{FF2B5EF4-FFF2-40B4-BE49-F238E27FC236}">
                <a16:creationId xmlns:a16="http://schemas.microsoft.com/office/drawing/2014/main" id="{81EE1903-A39A-4664-AA53-CF5744828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0"/>
            <a:ext cx="152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 dirty="0">
                <a:solidFill>
                  <a:schemeClr val="bg1"/>
                </a:solidFill>
                <a:latin typeface="Arial" panose="020B0604020202020204" pitchFamily="34" charset="0"/>
              </a:rPr>
              <a:t>Fill in the Blank</a:t>
            </a:r>
          </a:p>
        </p:txBody>
      </p:sp>
      <p:sp>
        <p:nvSpPr>
          <p:cNvPr id="2086" name="Text Box 38">
            <a:extLst>
              <a:ext uri="{FF2B5EF4-FFF2-40B4-BE49-F238E27FC236}">
                <a16:creationId xmlns:a16="http://schemas.microsoft.com/office/drawing/2014/main" id="{FBAFDEED-D5AE-4ABA-B1B1-441A0FC08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524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>
                <a:solidFill>
                  <a:schemeClr val="bg1"/>
                </a:solidFill>
                <a:latin typeface="Arial" panose="020B0604020202020204" pitchFamily="34" charset="0"/>
              </a:rPr>
              <a:t>What’s The Principle?</a:t>
            </a:r>
          </a:p>
        </p:txBody>
      </p:sp>
      <p:sp>
        <p:nvSpPr>
          <p:cNvPr id="2087" name="Text Box 39">
            <a:extLst>
              <a:ext uri="{FF2B5EF4-FFF2-40B4-BE49-F238E27FC236}">
                <a16:creationId xmlns:a16="http://schemas.microsoft.com/office/drawing/2014/main" id="{F6300970-F6F7-4B01-9260-2515EE2D15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0"/>
            <a:ext cx="152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 dirty="0">
                <a:solidFill>
                  <a:schemeClr val="bg1"/>
                </a:solidFill>
                <a:latin typeface="Arial" panose="020B0604020202020204" pitchFamily="34" charset="0"/>
              </a:rPr>
              <a:t>Doctrinal Mastery Situations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6CED9A9C-1F2C-40F9-A509-2EF00AC30DD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dirty="0">
                <a:solidFill>
                  <a:schemeClr val="bg1"/>
                </a:solidFill>
              </a:rPr>
              <a:t>Rebecca got water for Abraham’s servant and the camels.</a:t>
            </a:r>
          </a:p>
        </p:txBody>
      </p:sp>
      <p:sp>
        <p:nvSpPr>
          <p:cNvPr id="52231" name="AutoShape 7">
            <a:hlinkClick r:id="rId2" action="ppaction://hlinksldjump" highlightClick="1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CA11E438-6B7E-48D5-90DD-09322A0DBD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59463"/>
            <a:ext cx="19050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2" name="AutoShape 8">
            <a:hlinkClick r:id="rId2" action="ppaction://hlinksldjump" highlightClick="1">
              <a:snd r:embed="rId4" name="applause.wav"/>
            </a:hlinkClick>
            <a:extLst>
              <a:ext uri="{FF2B5EF4-FFF2-40B4-BE49-F238E27FC236}">
                <a16:creationId xmlns:a16="http://schemas.microsoft.com/office/drawing/2014/main" id="{D1980DA0-22D5-4AA0-8CD7-BF82B4F52F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859463"/>
            <a:ext cx="19812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3" name="AutoShape 9">
            <a:hlinkClick r:id="rId5" action="ppaction://hlinksldjump" highlightClick="1">
              <a:snd r:embed="rId6" name="carbrake.wav"/>
            </a:hlinkClick>
            <a:extLst>
              <a:ext uri="{FF2B5EF4-FFF2-40B4-BE49-F238E27FC236}">
                <a16:creationId xmlns:a16="http://schemas.microsoft.com/office/drawing/2014/main" id="{3D7D3EB0-827B-49C7-9BA9-0811BFA41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859463"/>
            <a:ext cx="51054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DB5239C4-1DF4-4AEB-B010-6F1919957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76200"/>
            <a:ext cx="601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 dirty="0">
                <a:solidFill>
                  <a:schemeClr val="hlink"/>
                </a:solidFill>
                <a:latin typeface="Arial" panose="020B0604020202020204" pitchFamily="34" charset="0"/>
              </a:rPr>
              <a:t>More Principles</a:t>
            </a:r>
          </a:p>
        </p:txBody>
      </p:sp>
    </p:spTree>
  </p:cSld>
  <p:clrMapOvr>
    <a:masterClrMapping/>
  </p:clrMapOvr>
  <p:transition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56CE0016-691A-40DB-BFBA-623CC18BC5D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dirty="0">
                <a:solidFill>
                  <a:schemeClr val="bg1"/>
                </a:solidFill>
              </a:rPr>
              <a:t>Esau was hungry and sold his birthright for a bowl of pottage</a:t>
            </a:r>
          </a:p>
        </p:txBody>
      </p:sp>
      <p:sp>
        <p:nvSpPr>
          <p:cNvPr id="53256" name="AutoShape 8">
            <a:hlinkClick r:id="rId2" action="ppaction://hlinksldjump" highlightClick="1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E6DCEA4E-0CBD-4576-9BDE-DD4E9968F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59463"/>
            <a:ext cx="19050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7" name="AutoShape 9">
            <a:hlinkClick r:id="rId2" action="ppaction://hlinksldjump" highlightClick="1">
              <a:snd r:embed="rId4" name="applause.wav"/>
            </a:hlinkClick>
            <a:extLst>
              <a:ext uri="{FF2B5EF4-FFF2-40B4-BE49-F238E27FC236}">
                <a16:creationId xmlns:a16="http://schemas.microsoft.com/office/drawing/2014/main" id="{A7D44960-32A5-4B2E-8B13-B5B688C5F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859463"/>
            <a:ext cx="19812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AutoShape 10">
            <a:hlinkClick r:id="rId5" action="ppaction://hlinksldjump" highlightClick="1">
              <a:snd r:embed="rId6" name="carbrake.wav"/>
            </a:hlinkClick>
            <a:extLst>
              <a:ext uri="{FF2B5EF4-FFF2-40B4-BE49-F238E27FC236}">
                <a16:creationId xmlns:a16="http://schemas.microsoft.com/office/drawing/2014/main" id="{83484E6D-94F8-4305-A624-EC325C0F9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859463"/>
            <a:ext cx="51054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452C2054-9610-4096-AE39-940F2EC39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76200"/>
            <a:ext cx="601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 dirty="0">
                <a:solidFill>
                  <a:schemeClr val="hlink"/>
                </a:solidFill>
                <a:latin typeface="Arial" panose="020B0604020202020204" pitchFamily="34" charset="0"/>
              </a:rPr>
              <a:t>More Principles</a:t>
            </a:r>
          </a:p>
        </p:txBody>
      </p:sp>
    </p:spTree>
  </p:cSld>
  <p:clrMapOvr>
    <a:masterClrMapping/>
  </p:clrMapOvr>
  <p:transition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CBC4C389-DF90-4576-8813-1C92A690843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dirty="0">
                <a:solidFill>
                  <a:schemeClr val="bg1"/>
                </a:solidFill>
              </a:rPr>
              <a:t>Joseph kept trusting God as a slave and as a prisoner. </a:t>
            </a:r>
          </a:p>
        </p:txBody>
      </p:sp>
      <p:sp>
        <p:nvSpPr>
          <p:cNvPr id="54279" name="AutoShape 7">
            <a:hlinkClick r:id="rId2" action="ppaction://hlinksldjump" highlightClick="1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1FC4BCFD-F033-47E5-8011-703A716B96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59463"/>
            <a:ext cx="19050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0" name="AutoShape 8">
            <a:hlinkClick r:id="rId2" action="ppaction://hlinksldjump" highlightClick="1">
              <a:snd r:embed="rId4" name="applause.wav"/>
            </a:hlinkClick>
            <a:extLst>
              <a:ext uri="{FF2B5EF4-FFF2-40B4-BE49-F238E27FC236}">
                <a16:creationId xmlns:a16="http://schemas.microsoft.com/office/drawing/2014/main" id="{08672B43-DECD-44E0-B87C-CFF9FE694D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859463"/>
            <a:ext cx="19812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1" name="AutoShape 9">
            <a:hlinkClick r:id="rId5" action="ppaction://hlinksldjump" highlightClick="1">
              <a:snd r:embed="rId6" name="carbrake.wav"/>
            </a:hlinkClick>
            <a:extLst>
              <a:ext uri="{FF2B5EF4-FFF2-40B4-BE49-F238E27FC236}">
                <a16:creationId xmlns:a16="http://schemas.microsoft.com/office/drawing/2014/main" id="{D4C679A8-1161-42A3-8974-A75CBC3C3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859463"/>
            <a:ext cx="51054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4995D919-6265-4575-AF4D-C02D2397B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76200"/>
            <a:ext cx="601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 dirty="0">
                <a:solidFill>
                  <a:schemeClr val="hlink"/>
                </a:solidFill>
                <a:latin typeface="Arial" panose="020B0604020202020204" pitchFamily="34" charset="0"/>
              </a:rPr>
              <a:t>More Principles</a:t>
            </a:r>
          </a:p>
        </p:txBody>
      </p:sp>
    </p:spTree>
  </p:cSld>
  <p:clrMapOvr>
    <a:masterClrMapping/>
  </p:clrMapOvr>
  <p:transition>
    <p:rand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4A506EEC-7C13-4AB8-A6AD-20CB45FFFDF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47700" y="2857500"/>
            <a:ext cx="7772400" cy="1143000"/>
          </a:xfrm>
        </p:spPr>
        <p:txBody>
          <a:bodyPr anchor="ctr"/>
          <a:lstStyle/>
          <a:p>
            <a:r>
              <a:rPr lang="en-US" altLang="en-US" dirty="0">
                <a:solidFill>
                  <a:schemeClr val="bg1"/>
                </a:solidFill>
              </a:rPr>
              <a:t>Abraham’s dad repented when there was a famine and returned to idolatry when times were good again. </a:t>
            </a:r>
          </a:p>
        </p:txBody>
      </p:sp>
      <p:sp>
        <p:nvSpPr>
          <p:cNvPr id="55303" name="AutoShape 7">
            <a:hlinkClick r:id="rId2" action="ppaction://hlinksldjump" highlightClick="1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88E9DBFC-A18C-4E4A-AAA3-8D3C99B33E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59463"/>
            <a:ext cx="19050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4" name="AutoShape 8">
            <a:hlinkClick r:id="rId2" action="ppaction://hlinksldjump" highlightClick="1">
              <a:snd r:embed="rId4" name="applause.wav"/>
            </a:hlinkClick>
            <a:extLst>
              <a:ext uri="{FF2B5EF4-FFF2-40B4-BE49-F238E27FC236}">
                <a16:creationId xmlns:a16="http://schemas.microsoft.com/office/drawing/2014/main" id="{8FF07E17-8D56-49F7-ADF7-5583032C57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859463"/>
            <a:ext cx="19812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5" name="AutoShape 9">
            <a:hlinkClick r:id="rId5" action="ppaction://hlinksldjump" highlightClick="1">
              <a:snd r:embed="rId6" name="carbrake.wav"/>
            </a:hlinkClick>
            <a:extLst>
              <a:ext uri="{FF2B5EF4-FFF2-40B4-BE49-F238E27FC236}">
                <a16:creationId xmlns:a16="http://schemas.microsoft.com/office/drawing/2014/main" id="{2E762316-428A-4E49-A94D-09322EB578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859463"/>
            <a:ext cx="51054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id="{158DC6CF-7E4F-483F-9969-42F34EA01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76200"/>
            <a:ext cx="601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 dirty="0">
                <a:solidFill>
                  <a:schemeClr val="hlink"/>
                </a:solidFill>
                <a:latin typeface="Arial" panose="020B0604020202020204" pitchFamily="34" charset="0"/>
              </a:rPr>
              <a:t>More Principles</a:t>
            </a:r>
          </a:p>
        </p:txBody>
      </p:sp>
    </p:spTree>
  </p:cSld>
  <p:clrMapOvr>
    <a:masterClrMapping/>
  </p:clrMapOvr>
  <p:transition>
    <p:rand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81AC5A6F-AF35-4BF9-A097-1FE208A3751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dirty="0">
                <a:solidFill>
                  <a:schemeClr val="bg1"/>
                </a:solidFill>
              </a:rPr>
              <a:t>He moved mountains and build the city of Zion</a:t>
            </a:r>
          </a:p>
        </p:txBody>
      </p:sp>
      <p:sp>
        <p:nvSpPr>
          <p:cNvPr id="56327" name="AutoShape 7">
            <a:hlinkClick r:id="rId2" action="ppaction://hlinksldjump" highlightClick="1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CA2DC514-4B81-4D60-B0E1-04A117A50B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59463"/>
            <a:ext cx="19050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8" name="AutoShape 8">
            <a:hlinkClick r:id="rId2" action="ppaction://hlinksldjump" highlightClick="1">
              <a:snd r:embed="rId4" name="applause.wav"/>
            </a:hlinkClick>
            <a:extLst>
              <a:ext uri="{FF2B5EF4-FFF2-40B4-BE49-F238E27FC236}">
                <a16:creationId xmlns:a16="http://schemas.microsoft.com/office/drawing/2014/main" id="{49A4144D-B66E-4B61-8B5A-4E4B7342D7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859463"/>
            <a:ext cx="19812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9" name="AutoShape 9">
            <a:hlinkClick r:id="rId5" action="ppaction://hlinksldjump" highlightClick="1">
              <a:snd r:embed="rId6" name="carbrake.wav"/>
            </a:hlinkClick>
            <a:extLst>
              <a:ext uri="{FF2B5EF4-FFF2-40B4-BE49-F238E27FC236}">
                <a16:creationId xmlns:a16="http://schemas.microsoft.com/office/drawing/2014/main" id="{3D042AF3-AE19-44B2-AA7F-A7DE49AFAE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859463"/>
            <a:ext cx="51054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10">
            <a:extLst>
              <a:ext uri="{FF2B5EF4-FFF2-40B4-BE49-F238E27FC236}">
                <a16:creationId xmlns:a16="http://schemas.microsoft.com/office/drawing/2014/main" id="{3361CF9B-6D83-4D61-90D4-FD76D68CD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76200"/>
            <a:ext cx="601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 dirty="0">
                <a:solidFill>
                  <a:schemeClr val="hlink"/>
                </a:solidFill>
                <a:latin typeface="Arial" panose="020B0604020202020204" pitchFamily="34" charset="0"/>
              </a:rPr>
              <a:t>Just the Facts Jack!</a:t>
            </a:r>
          </a:p>
        </p:txBody>
      </p:sp>
    </p:spTree>
  </p:cSld>
  <p:clrMapOvr>
    <a:masterClrMapping/>
  </p:clrMapOvr>
  <p:transition>
    <p:rand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4425C390-1468-446F-A6FA-CDAF120CD1E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dirty="0">
                <a:solidFill>
                  <a:schemeClr val="bg1"/>
                </a:solidFill>
              </a:rPr>
              <a:t>He advised Pharaoh to store grain for 7 years.</a:t>
            </a:r>
          </a:p>
        </p:txBody>
      </p:sp>
      <p:sp>
        <p:nvSpPr>
          <p:cNvPr id="57351" name="AutoShape 7">
            <a:hlinkClick r:id="rId2" action="ppaction://hlinksldjump" highlightClick="1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F0530823-1745-42D8-A470-AEE9C28CE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59463"/>
            <a:ext cx="19050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2" name="AutoShape 8">
            <a:hlinkClick r:id="rId2" action="ppaction://hlinksldjump" highlightClick="1">
              <a:snd r:embed="rId4" name="applause.wav"/>
            </a:hlinkClick>
            <a:extLst>
              <a:ext uri="{FF2B5EF4-FFF2-40B4-BE49-F238E27FC236}">
                <a16:creationId xmlns:a16="http://schemas.microsoft.com/office/drawing/2014/main" id="{BD574471-ED29-4EF8-B053-D5666D8182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859463"/>
            <a:ext cx="19812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3" name="AutoShape 9">
            <a:hlinkClick r:id="rId5" action="ppaction://hlinksldjump" highlightClick="1">
              <a:snd r:embed="rId6" name="carbrake.wav"/>
            </a:hlinkClick>
            <a:extLst>
              <a:ext uri="{FF2B5EF4-FFF2-40B4-BE49-F238E27FC236}">
                <a16:creationId xmlns:a16="http://schemas.microsoft.com/office/drawing/2014/main" id="{181CBFE3-5E0B-4AFB-8CB6-248DE6257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859463"/>
            <a:ext cx="51054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10">
            <a:extLst>
              <a:ext uri="{FF2B5EF4-FFF2-40B4-BE49-F238E27FC236}">
                <a16:creationId xmlns:a16="http://schemas.microsoft.com/office/drawing/2014/main" id="{629CE80D-2EA4-44B5-97A0-FC6F01B429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76200"/>
            <a:ext cx="601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 dirty="0">
                <a:solidFill>
                  <a:schemeClr val="hlink"/>
                </a:solidFill>
                <a:latin typeface="Arial" panose="020B0604020202020204" pitchFamily="34" charset="0"/>
              </a:rPr>
              <a:t>Just the Facts Jack!</a:t>
            </a:r>
          </a:p>
        </p:txBody>
      </p:sp>
    </p:spTree>
  </p:cSld>
  <p:clrMapOvr>
    <a:masterClrMapping/>
  </p:clrMapOvr>
  <p:transition>
    <p:rand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24BB541E-F306-437B-AC0C-E396E888F9F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dirty="0">
                <a:solidFill>
                  <a:schemeClr val="bg1"/>
                </a:solidFill>
              </a:rPr>
              <a:t>He was the first murderer.</a:t>
            </a:r>
          </a:p>
        </p:txBody>
      </p:sp>
      <p:sp>
        <p:nvSpPr>
          <p:cNvPr id="58375" name="AutoShape 7">
            <a:hlinkClick r:id="rId2" action="ppaction://hlinksldjump" highlightClick="1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ACB63260-0DAA-47D6-B11F-07C4CDA37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59463"/>
            <a:ext cx="19050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6" name="AutoShape 8">
            <a:hlinkClick r:id="rId2" action="ppaction://hlinksldjump" highlightClick="1">
              <a:snd r:embed="rId4" name="applause.wav"/>
            </a:hlinkClick>
            <a:extLst>
              <a:ext uri="{FF2B5EF4-FFF2-40B4-BE49-F238E27FC236}">
                <a16:creationId xmlns:a16="http://schemas.microsoft.com/office/drawing/2014/main" id="{A9C418F3-8A8C-4C39-A202-18D01A4A48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859463"/>
            <a:ext cx="19812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7" name="AutoShape 9">
            <a:hlinkClick r:id="rId5" action="ppaction://hlinksldjump" highlightClick="1">
              <a:snd r:embed="rId6" name="carbrake.wav"/>
            </a:hlinkClick>
            <a:extLst>
              <a:ext uri="{FF2B5EF4-FFF2-40B4-BE49-F238E27FC236}">
                <a16:creationId xmlns:a16="http://schemas.microsoft.com/office/drawing/2014/main" id="{B9CEF08B-BC73-4970-9657-3B821A966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859463"/>
            <a:ext cx="51054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10">
            <a:extLst>
              <a:ext uri="{FF2B5EF4-FFF2-40B4-BE49-F238E27FC236}">
                <a16:creationId xmlns:a16="http://schemas.microsoft.com/office/drawing/2014/main" id="{8E00EE5D-CF9A-4010-9A59-EED40685C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76200"/>
            <a:ext cx="601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 dirty="0">
                <a:solidFill>
                  <a:schemeClr val="hlink"/>
                </a:solidFill>
                <a:latin typeface="Arial" panose="020B0604020202020204" pitchFamily="34" charset="0"/>
              </a:rPr>
              <a:t>Just the Facts Jack!</a:t>
            </a:r>
          </a:p>
        </p:txBody>
      </p:sp>
    </p:spTree>
  </p:cSld>
  <p:clrMapOvr>
    <a:masterClrMapping/>
  </p:clrMapOvr>
  <p:transition>
    <p:rand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0324C3AD-1E48-4644-AB27-6007D6BA520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dirty="0">
                <a:solidFill>
                  <a:schemeClr val="bg1"/>
                </a:solidFill>
              </a:rPr>
              <a:t>How many of the “clean” animals came into the Ark?</a:t>
            </a:r>
          </a:p>
        </p:txBody>
      </p:sp>
      <p:sp>
        <p:nvSpPr>
          <p:cNvPr id="59399" name="AutoShape 7">
            <a:hlinkClick r:id="rId2" action="ppaction://hlinksldjump" highlightClick="1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8164F167-3AAA-4D21-BC51-C534CBDB0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59463"/>
            <a:ext cx="19050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0" name="AutoShape 8">
            <a:hlinkClick r:id="rId2" action="ppaction://hlinksldjump" highlightClick="1">
              <a:snd r:embed="rId4" name="applause.wav"/>
            </a:hlinkClick>
            <a:extLst>
              <a:ext uri="{FF2B5EF4-FFF2-40B4-BE49-F238E27FC236}">
                <a16:creationId xmlns:a16="http://schemas.microsoft.com/office/drawing/2014/main" id="{59B8107C-EC1A-492E-B30C-691760DD2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859463"/>
            <a:ext cx="19812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1" name="AutoShape 9">
            <a:hlinkClick r:id="rId5" action="ppaction://hlinksldjump" highlightClick="1">
              <a:snd r:embed="rId6" name="carbrake.wav"/>
            </a:hlinkClick>
            <a:extLst>
              <a:ext uri="{FF2B5EF4-FFF2-40B4-BE49-F238E27FC236}">
                <a16:creationId xmlns:a16="http://schemas.microsoft.com/office/drawing/2014/main" id="{82204889-DE4A-4271-8027-707B4BE00B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859463"/>
            <a:ext cx="51054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10">
            <a:extLst>
              <a:ext uri="{FF2B5EF4-FFF2-40B4-BE49-F238E27FC236}">
                <a16:creationId xmlns:a16="http://schemas.microsoft.com/office/drawing/2014/main" id="{4F336AAF-C4FB-45D4-B9FF-F5239BBA1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76200"/>
            <a:ext cx="601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 dirty="0">
                <a:solidFill>
                  <a:schemeClr val="hlink"/>
                </a:solidFill>
                <a:latin typeface="Arial" panose="020B0604020202020204" pitchFamily="34" charset="0"/>
              </a:rPr>
              <a:t>Just the Facts Jack!</a:t>
            </a:r>
          </a:p>
        </p:txBody>
      </p:sp>
    </p:spTree>
  </p:cSld>
  <p:clrMapOvr>
    <a:masterClrMapping/>
  </p:clrMapOvr>
  <p:transition>
    <p:rand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0AD65D95-4DBB-4EF7-BEA9-8BB5A316E8A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dirty="0">
                <a:solidFill>
                  <a:schemeClr val="bg1"/>
                </a:solidFill>
              </a:rPr>
              <a:t>What did Cain give as an offering to the Lord?</a:t>
            </a:r>
          </a:p>
        </p:txBody>
      </p:sp>
      <p:sp>
        <p:nvSpPr>
          <p:cNvPr id="60424" name="AutoShape 8">
            <a:hlinkClick r:id="rId2" action="ppaction://hlinksldjump" highlightClick="1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EA7C442E-C454-4237-BD41-6DB3F3AC6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59463"/>
            <a:ext cx="19050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5" name="AutoShape 9">
            <a:hlinkClick r:id="rId2" action="ppaction://hlinksldjump" highlightClick="1">
              <a:snd r:embed="rId4" name="applause.wav"/>
            </a:hlinkClick>
            <a:extLst>
              <a:ext uri="{FF2B5EF4-FFF2-40B4-BE49-F238E27FC236}">
                <a16:creationId xmlns:a16="http://schemas.microsoft.com/office/drawing/2014/main" id="{EB0D3C7E-CF7D-41E4-95E0-7252EA594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859463"/>
            <a:ext cx="19812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6" name="AutoShape 10">
            <a:hlinkClick r:id="rId5" action="ppaction://hlinksldjump" highlightClick="1">
              <a:snd r:embed="rId6" name="carbrake.wav"/>
            </a:hlinkClick>
            <a:extLst>
              <a:ext uri="{FF2B5EF4-FFF2-40B4-BE49-F238E27FC236}">
                <a16:creationId xmlns:a16="http://schemas.microsoft.com/office/drawing/2014/main" id="{DBA31932-DACB-4814-A5EE-700C51F51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859463"/>
            <a:ext cx="51054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10">
            <a:extLst>
              <a:ext uri="{FF2B5EF4-FFF2-40B4-BE49-F238E27FC236}">
                <a16:creationId xmlns:a16="http://schemas.microsoft.com/office/drawing/2014/main" id="{EBEBE441-5371-4E2E-BCBD-CEDB07E8C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76200"/>
            <a:ext cx="601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 dirty="0">
                <a:solidFill>
                  <a:schemeClr val="hlink"/>
                </a:solidFill>
                <a:latin typeface="Arial" panose="020B0604020202020204" pitchFamily="34" charset="0"/>
              </a:rPr>
              <a:t>Just the Facts Jack!</a:t>
            </a:r>
          </a:p>
        </p:txBody>
      </p:sp>
    </p:spTree>
  </p:cSld>
  <p:clrMapOvr>
    <a:masterClrMapping/>
  </p:clrMapOvr>
  <p:transition>
    <p:rand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9C67359A-114B-42E8-852C-B033F7CDE0A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dirty="0">
                <a:solidFill>
                  <a:schemeClr val="bg1"/>
                </a:solidFill>
              </a:rPr>
              <a:t>Adam &amp; Eve partook of the fruit and it cause the ______. </a:t>
            </a:r>
          </a:p>
        </p:txBody>
      </p:sp>
      <p:sp>
        <p:nvSpPr>
          <p:cNvPr id="61447" name="AutoShape 7">
            <a:hlinkClick r:id="rId2" action="ppaction://hlinksldjump" highlightClick="1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FE2E2F31-1016-4B82-A45C-D35037B52E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59463"/>
            <a:ext cx="19050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8" name="AutoShape 8">
            <a:hlinkClick r:id="rId2" action="ppaction://hlinksldjump" highlightClick="1">
              <a:snd r:embed="rId4" name="applause.wav"/>
            </a:hlinkClick>
            <a:extLst>
              <a:ext uri="{FF2B5EF4-FFF2-40B4-BE49-F238E27FC236}">
                <a16:creationId xmlns:a16="http://schemas.microsoft.com/office/drawing/2014/main" id="{A1F1C759-01BD-4967-B289-0C17A5192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859463"/>
            <a:ext cx="19812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9" name="AutoShape 9">
            <a:hlinkClick r:id="rId5" action="ppaction://hlinksldjump" highlightClick="1">
              <a:snd r:embed="rId6" name="carbrake.wav"/>
            </a:hlinkClick>
            <a:extLst>
              <a:ext uri="{FF2B5EF4-FFF2-40B4-BE49-F238E27FC236}">
                <a16:creationId xmlns:a16="http://schemas.microsoft.com/office/drawing/2014/main" id="{FA1257E6-4873-406B-AA86-27ADC3CC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859463"/>
            <a:ext cx="51054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0" name="Text Box 10">
            <a:extLst>
              <a:ext uri="{FF2B5EF4-FFF2-40B4-BE49-F238E27FC236}">
                <a16:creationId xmlns:a16="http://schemas.microsoft.com/office/drawing/2014/main" id="{99730088-D9D9-44D6-88F0-79320AFA4B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76200"/>
            <a:ext cx="601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 dirty="0">
                <a:solidFill>
                  <a:schemeClr val="hlink"/>
                </a:solidFill>
                <a:latin typeface="Arial" panose="020B0604020202020204" pitchFamily="34" charset="0"/>
              </a:rPr>
              <a:t>Fill in the Blank</a:t>
            </a:r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C51E6FD5-4F0C-4E8B-8EAD-1CE920F58F5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14200">
                <a:solidFill>
                  <a:srgbClr val="FF0000"/>
                </a:solidFill>
                <a:latin typeface="Arial Black" panose="020B0A04020102020204" pitchFamily="34" charset="0"/>
              </a:rPr>
              <a:t>Time’s </a:t>
            </a:r>
            <a:br>
              <a:rPr lang="en-US" altLang="en-US" sz="1420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en-US" altLang="en-US" sz="14200">
                <a:solidFill>
                  <a:srgbClr val="FF0000"/>
                </a:solidFill>
                <a:latin typeface="Arial Black" panose="020B0A04020102020204" pitchFamily="34" charset="0"/>
              </a:rPr>
              <a:t>Up !!</a:t>
            </a:r>
            <a:endParaRPr lang="en-US" altLang="en-US" sz="8800">
              <a:solidFill>
                <a:schemeClr val="bg1"/>
              </a:solidFill>
            </a:endParaRPr>
          </a:p>
        </p:txBody>
      </p:sp>
      <p:sp>
        <p:nvSpPr>
          <p:cNvPr id="66563" name="AutoShape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250CC4D-13D4-4F17-8390-460C1CB19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867400"/>
            <a:ext cx="51054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4" name="AutoShape 4">
            <a:hlinkClick r:id="rId2" action="ppaction://hlinksldjump" highlightClick="1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671A9B14-B228-4E26-A258-17E1282D3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67400"/>
            <a:ext cx="19050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5" name="AutoShape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695AFDD-A0BD-45C0-862B-A60886926D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867400"/>
            <a:ext cx="19812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2B3F9E43-3F5A-48BB-B1DB-95B61AF2318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dirty="0">
                <a:solidFill>
                  <a:schemeClr val="bg1"/>
                </a:solidFill>
              </a:rPr>
              <a:t>They found a ___ in Benjamin’s sack. </a:t>
            </a:r>
          </a:p>
        </p:txBody>
      </p:sp>
      <p:sp>
        <p:nvSpPr>
          <p:cNvPr id="62471" name="AutoShape 7">
            <a:hlinkClick r:id="rId2" action="ppaction://hlinksldjump" highlightClick="1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2E5F79B7-D23B-4AC9-A159-9CCEDD72F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59463"/>
            <a:ext cx="19050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2" name="AutoShape 8">
            <a:hlinkClick r:id="rId2" action="ppaction://hlinksldjump" highlightClick="1">
              <a:snd r:embed="rId4" name="applause.wav"/>
            </a:hlinkClick>
            <a:extLst>
              <a:ext uri="{FF2B5EF4-FFF2-40B4-BE49-F238E27FC236}">
                <a16:creationId xmlns:a16="http://schemas.microsoft.com/office/drawing/2014/main" id="{1293D431-57C4-4669-88BA-B9F00C6F4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859463"/>
            <a:ext cx="19812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3" name="AutoShape 9">
            <a:hlinkClick r:id="rId5" action="ppaction://hlinksldjump" highlightClick="1">
              <a:snd r:embed="rId6" name="carbrake.wav"/>
            </a:hlinkClick>
            <a:extLst>
              <a:ext uri="{FF2B5EF4-FFF2-40B4-BE49-F238E27FC236}">
                <a16:creationId xmlns:a16="http://schemas.microsoft.com/office/drawing/2014/main" id="{F94AB855-A1C7-4B8B-A0D9-3E3CF4FF06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859463"/>
            <a:ext cx="51054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FE6AB6C8-E8C6-4615-80BE-9A406BED1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76200"/>
            <a:ext cx="601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 dirty="0">
                <a:solidFill>
                  <a:schemeClr val="hlink"/>
                </a:solidFill>
                <a:latin typeface="Arial" panose="020B0604020202020204" pitchFamily="34" charset="0"/>
              </a:rPr>
              <a:t>Fill in the Blank</a:t>
            </a:r>
          </a:p>
        </p:txBody>
      </p:sp>
    </p:spTree>
  </p:cSld>
  <p:clrMapOvr>
    <a:masterClrMapping/>
  </p:clrMapOvr>
  <p:transition>
    <p:rand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A80DE3A3-80C4-49B3-9D15-176120A80EA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dirty="0">
                <a:solidFill>
                  <a:schemeClr val="bg1"/>
                </a:solidFill>
              </a:rPr>
              <a:t>______ was the oldest man ever and lived to 969 years old. </a:t>
            </a:r>
          </a:p>
        </p:txBody>
      </p:sp>
      <p:sp>
        <p:nvSpPr>
          <p:cNvPr id="63496" name="AutoShape 8">
            <a:hlinkClick r:id="rId2" action="ppaction://hlinksldjump" highlightClick="1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02B8180B-D05D-42C3-821F-292963966B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59463"/>
            <a:ext cx="19050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7" name="AutoShape 9">
            <a:hlinkClick r:id="rId2" action="ppaction://hlinksldjump" highlightClick="1">
              <a:snd r:embed="rId4" name="applause.wav"/>
            </a:hlinkClick>
            <a:extLst>
              <a:ext uri="{FF2B5EF4-FFF2-40B4-BE49-F238E27FC236}">
                <a16:creationId xmlns:a16="http://schemas.microsoft.com/office/drawing/2014/main" id="{B3AD6ECB-75AB-4E05-8A26-9AC20CE0A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859463"/>
            <a:ext cx="19812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8" name="AutoShape 10">
            <a:hlinkClick r:id="rId5" action="ppaction://hlinksldjump" highlightClick="1">
              <a:snd r:embed="rId6" name="carbrake.wav"/>
            </a:hlinkClick>
            <a:extLst>
              <a:ext uri="{FF2B5EF4-FFF2-40B4-BE49-F238E27FC236}">
                <a16:creationId xmlns:a16="http://schemas.microsoft.com/office/drawing/2014/main" id="{9F8E6C0D-2BD1-4BA4-8FCE-C3AC66EF65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859463"/>
            <a:ext cx="51054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6FF4F930-7E18-4A52-BD4E-780464754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76200"/>
            <a:ext cx="601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 dirty="0">
                <a:solidFill>
                  <a:schemeClr val="hlink"/>
                </a:solidFill>
                <a:latin typeface="Arial" panose="020B0604020202020204" pitchFamily="34" charset="0"/>
              </a:rPr>
              <a:t>Fill in the Blank</a:t>
            </a:r>
          </a:p>
        </p:txBody>
      </p:sp>
    </p:spTree>
  </p:cSld>
  <p:clrMapOvr>
    <a:masterClrMapping/>
  </p:clrMapOvr>
  <p:transition>
    <p:rand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ED33FD0C-B120-48CB-B1E7-2D806021B01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dirty="0">
                <a:solidFill>
                  <a:schemeClr val="bg1"/>
                </a:solidFill>
              </a:rPr>
              <a:t>The _____ symbolized the baptism of the Earth.</a:t>
            </a:r>
          </a:p>
        </p:txBody>
      </p:sp>
      <p:sp>
        <p:nvSpPr>
          <p:cNvPr id="64519" name="AutoShape 7">
            <a:hlinkClick r:id="rId2" action="ppaction://hlinksldjump" highlightClick="1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DE23C262-9EDA-4E61-AFC0-08E353A01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59463"/>
            <a:ext cx="19050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0" name="AutoShape 8">
            <a:hlinkClick r:id="rId2" action="ppaction://hlinksldjump" highlightClick="1">
              <a:snd r:embed="rId4" name="applause.wav"/>
            </a:hlinkClick>
            <a:extLst>
              <a:ext uri="{FF2B5EF4-FFF2-40B4-BE49-F238E27FC236}">
                <a16:creationId xmlns:a16="http://schemas.microsoft.com/office/drawing/2014/main" id="{4485A367-035A-4B65-9282-001167AFB5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859463"/>
            <a:ext cx="19812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1" name="AutoShape 9">
            <a:hlinkClick r:id="rId5" action="ppaction://hlinksldjump" highlightClick="1">
              <a:snd r:embed="rId6" name="carbrake.wav"/>
            </a:hlinkClick>
            <a:extLst>
              <a:ext uri="{FF2B5EF4-FFF2-40B4-BE49-F238E27FC236}">
                <a16:creationId xmlns:a16="http://schemas.microsoft.com/office/drawing/2014/main" id="{0FF4C4FD-AB13-4CFF-BD91-AA2674BC0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859463"/>
            <a:ext cx="51054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08BBA58C-63C2-47ED-B56C-80D6BD5F9D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76200"/>
            <a:ext cx="601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 dirty="0">
                <a:solidFill>
                  <a:schemeClr val="hlink"/>
                </a:solidFill>
                <a:latin typeface="Arial" panose="020B0604020202020204" pitchFamily="34" charset="0"/>
              </a:rPr>
              <a:t>Fill in the Blank</a:t>
            </a:r>
          </a:p>
        </p:txBody>
      </p:sp>
    </p:spTree>
  </p:cSld>
  <p:clrMapOvr>
    <a:masterClrMapping/>
  </p:clrMapOvr>
  <p:transition>
    <p:rand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C00BEFF3-2DA0-44BB-B11F-54C25A72323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dirty="0">
                <a:solidFill>
                  <a:schemeClr val="bg1"/>
                </a:solidFill>
              </a:rPr>
              <a:t>The cities of ____ &amp; ____ were destroyed for their sins.</a:t>
            </a:r>
          </a:p>
        </p:txBody>
      </p:sp>
      <p:sp>
        <p:nvSpPr>
          <p:cNvPr id="67588" name="AutoShape 4">
            <a:hlinkClick r:id="rId3" action="ppaction://hlinksldjump" highlightClick="1">
              <a:snd r:embed="rId4" name="explode.wav"/>
            </a:hlinkClick>
            <a:extLst>
              <a:ext uri="{FF2B5EF4-FFF2-40B4-BE49-F238E27FC236}">
                <a16:creationId xmlns:a16="http://schemas.microsoft.com/office/drawing/2014/main" id="{9FB5376F-3DD4-4958-9365-7108DF361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59463"/>
            <a:ext cx="19050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89" name="AutoShape 5">
            <a:hlinkClick r:id="rId3" action="ppaction://hlinksldjump" highlightClick="1">
              <a:snd r:embed="rId5" name="applause.wav"/>
            </a:hlinkClick>
            <a:extLst>
              <a:ext uri="{FF2B5EF4-FFF2-40B4-BE49-F238E27FC236}">
                <a16:creationId xmlns:a16="http://schemas.microsoft.com/office/drawing/2014/main" id="{DA153F1E-2F04-4689-8285-00FD5A8D5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859463"/>
            <a:ext cx="19812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0" name="AutoShape 6">
            <a:hlinkClick r:id="rId6" action="ppaction://hlinksldjump" highlightClick="1">
              <a:snd r:embed="rId7" name="carbrake.wav"/>
            </a:hlinkClick>
            <a:extLst>
              <a:ext uri="{FF2B5EF4-FFF2-40B4-BE49-F238E27FC236}">
                <a16:creationId xmlns:a16="http://schemas.microsoft.com/office/drawing/2014/main" id="{EE4470BF-9B43-4561-A556-9C7582354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859463"/>
            <a:ext cx="51054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7591" name="j0074305.mid">
            <a:hlinkClick r:id="" action="ppaction://media"/>
            <a:extLst>
              <a:ext uri="{FF2B5EF4-FFF2-40B4-BE49-F238E27FC236}">
                <a16:creationId xmlns:a16="http://schemas.microsoft.com/office/drawing/2014/main" id="{CD98B92B-09E1-4FAE-A66F-37633C6A1CE4}"/>
              </a:ext>
            </a:extLst>
          </p:cNvPr>
          <p:cNvPicPr>
            <a:picLocks noChangeAspect="1" noChangeArrowheads="1"/>
          </p:cNvPicPr>
          <p:nvPr>
            <a:audioFile r:link="rId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4953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10">
            <a:extLst>
              <a:ext uri="{FF2B5EF4-FFF2-40B4-BE49-F238E27FC236}">
                <a16:creationId xmlns:a16="http://schemas.microsoft.com/office/drawing/2014/main" id="{94101167-E4F6-484F-95AF-560B5C803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76200"/>
            <a:ext cx="601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 dirty="0">
                <a:solidFill>
                  <a:schemeClr val="hlink"/>
                </a:solidFill>
                <a:latin typeface="Arial" panose="020B0604020202020204" pitchFamily="34" charset="0"/>
              </a:rPr>
              <a:t>Fill in the Blank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759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7591"/>
                </p:tgtEl>
              </p:cMediaNode>
            </p:audio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A7A2F0E2-E0E5-413A-B2DF-262F3B6D1ED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endParaRPr lang="en-US" altLang="en-US" sz="4400"/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37D1D324-12BB-4C0E-84EE-4E997A9938A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  <p:pic>
        <p:nvPicPr>
          <p:cNvPr id="68613" name="j0074328.mid">
            <a:hlinkClick r:id="" action="ppaction://media"/>
            <a:extLst>
              <a:ext uri="{FF2B5EF4-FFF2-40B4-BE49-F238E27FC236}">
                <a16:creationId xmlns:a16="http://schemas.microsoft.com/office/drawing/2014/main" id="{A2B55B6E-D001-4B80-9017-D8E9C1046D42}"/>
              </a:ext>
            </a:extLst>
          </p:cNvPr>
          <p:cNvPicPr>
            <a:picLocks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572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612" name="WordArt 4">
            <a:extLst>
              <a:ext uri="{FF2B5EF4-FFF2-40B4-BE49-F238E27FC236}">
                <a16:creationId xmlns:a16="http://schemas.microsoft.com/office/drawing/2014/main" id="{43CB7F1C-ECD0-483A-BB55-7F32D935A77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04800" y="609600"/>
            <a:ext cx="8534400" cy="563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356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0000">
                        <a:gamma/>
                        <a:shade val="46275"/>
                        <a:invGamma/>
                      </a:srgbClr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Final </a:t>
            </a:r>
          </a:p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0000">
                        <a:gamma/>
                        <a:shade val="46275"/>
                        <a:invGamma/>
                      </a:srgbClr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Jeopardy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" fill="hold"/>
                                        <p:tgtEl>
                                          <p:spTgt spid="686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8613"/>
                </p:tgtEl>
              </p:cMediaNode>
            </p:audio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AC1DB813-7929-48C2-9C6E-039E4B0C0FE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143000"/>
          </a:xfrm>
        </p:spPr>
        <p:txBody>
          <a:bodyPr anchor="ctr"/>
          <a:lstStyle/>
          <a:p>
            <a:r>
              <a:rPr lang="en-US" altLang="en-US">
                <a:solidFill>
                  <a:schemeClr val="bg1"/>
                </a:solidFill>
              </a:rPr>
              <a:t>Category: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C7EEF004-C2DA-4859-B89E-AC3D1A5D95C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2057400"/>
            <a:ext cx="6400800" cy="1752600"/>
          </a:xfrm>
        </p:spPr>
        <p:txBody>
          <a:bodyPr/>
          <a:lstStyle/>
          <a:p>
            <a:endParaRPr lang="en-US" altLang="en-US" sz="4000">
              <a:solidFill>
                <a:schemeClr val="bg1"/>
              </a:solidFill>
            </a:endParaRPr>
          </a:p>
        </p:txBody>
      </p:sp>
      <p:sp>
        <p:nvSpPr>
          <p:cNvPr id="69636" name="AutoShape 4">
            <a:hlinkClick r:id="rId2" action="ppaction://hlinksldjump" highlightClick="1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DF4AA5E9-DB65-44E7-A059-959674B6B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59463"/>
            <a:ext cx="19050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37" name="AutoShape 5">
            <a:hlinkClick r:id="rId2" action="ppaction://hlinksldjump" highlightClick="1">
              <a:snd r:embed="rId4" name="applause.wav"/>
            </a:hlinkClick>
            <a:extLst>
              <a:ext uri="{FF2B5EF4-FFF2-40B4-BE49-F238E27FC236}">
                <a16:creationId xmlns:a16="http://schemas.microsoft.com/office/drawing/2014/main" id="{E45DC50E-332E-4F4C-878C-27404980C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859463"/>
            <a:ext cx="19812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38" name="AutoShape 6">
            <a:hlinkClick r:id="rId2" action="ppaction://hlinksldjump" highlightClick="1">
              <a:snd r:embed="rId5" name="carbrake.wav"/>
            </a:hlinkClick>
            <a:extLst>
              <a:ext uri="{FF2B5EF4-FFF2-40B4-BE49-F238E27FC236}">
                <a16:creationId xmlns:a16="http://schemas.microsoft.com/office/drawing/2014/main" id="{A1D20677-242D-469A-8E95-889B3EF062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859463"/>
            <a:ext cx="51054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AutoShape 2">
            <a:hlinkClick r:id="rId3" action="ppaction://hlinksldjump" highlightClick="1">
              <a:snd r:embed="rId4" name="explode.wav"/>
            </a:hlinkClick>
            <a:extLst>
              <a:ext uri="{FF2B5EF4-FFF2-40B4-BE49-F238E27FC236}">
                <a16:creationId xmlns:a16="http://schemas.microsoft.com/office/drawing/2014/main" id="{A36B3BE3-42A0-4612-AC2F-8100E8A97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59463"/>
            <a:ext cx="19050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55" name="AutoShape 3">
            <a:hlinkClick r:id="rId3" action="ppaction://hlinksldjump" highlightClick="1">
              <a:snd r:embed="rId5" name="applause.wav"/>
            </a:hlinkClick>
            <a:extLst>
              <a:ext uri="{FF2B5EF4-FFF2-40B4-BE49-F238E27FC236}">
                <a16:creationId xmlns:a16="http://schemas.microsoft.com/office/drawing/2014/main" id="{75AEA43A-F04E-4B94-833C-E32725B001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859463"/>
            <a:ext cx="19812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56" name="AutoShape 4">
            <a:hlinkClick r:id="rId3" action="ppaction://hlinksldjump" highlightClick="1">
              <a:snd r:embed="rId6" name="carbrake.wav"/>
            </a:hlinkClick>
            <a:extLst>
              <a:ext uri="{FF2B5EF4-FFF2-40B4-BE49-F238E27FC236}">
                <a16:creationId xmlns:a16="http://schemas.microsoft.com/office/drawing/2014/main" id="{C83E1B89-36D8-4A17-89BD-E72C8257D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859463"/>
            <a:ext cx="51054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4757" name="j0074328.mid">
            <a:hlinkClick r:id="" action="ppaction://media"/>
            <a:extLst>
              <a:ext uri="{FF2B5EF4-FFF2-40B4-BE49-F238E27FC236}">
                <a16:creationId xmlns:a16="http://schemas.microsoft.com/office/drawing/2014/main" id="{0926472D-7721-438F-A89E-4BF7B6C71F29}"/>
              </a:ext>
            </a:extLst>
          </p:cNvPr>
          <p:cNvPicPr>
            <a:picLocks noChangeAspect="1" noChangeArrowheads="1"/>
          </p:cNvPicPr>
          <p:nvPr>
            <a:audioFile r:link="rId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758" name="WordArt 6">
            <a:extLst>
              <a:ext uri="{FF2B5EF4-FFF2-40B4-BE49-F238E27FC236}">
                <a16:creationId xmlns:a16="http://schemas.microsoft.com/office/drawing/2014/main" id="{5BDE244A-91B8-4E80-9766-C5D39D0C978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0" y="762000"/>
            <a:ext cx="8534400" cy="3733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Daily Double</a:t>
            </a:r>
          </a:p>
        </p:txBody>
      </p:sp>
      <p:sp>
        <p:nvSpPr>
          <p:cNvPr id="74759" name="Text Box 7">
            <a:extLst>
              <a:ext uri="{FF2B5EF4-FFF2-40B4-BE49-F238E27FC236}">
                <a16:creationId xmlns:a16="http://schemas.microsoft.com/office/drawing/2014/main" id="{2E38C352-D871-4577-967F-4A7C9EC235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800600"/>
            <a:ext cx="800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>
                <a:solidFill>
                  <a:schemeClr val="bg1"/>
                </a:solidFill>
              </a:rPr>
              <a:t>Decide what your team will wager.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" fill="hold"/>
                                        <p:tgtEl>
                                          <p:spTgt spid="747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4757"/>
                </p:tgtEl>
              </p:cMediaNode>
            </p:audio>
          </p:childTnLst>
        </p:cTn>
      </p:par>
    </p:tnLst>
    <p:bldLst>
      <p:bldP spid="74759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22C53983-60E3-4A24-8848-EF5970FBECB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endParaRPr lang="en-US" altLang="en-US">
              <a:solidFill>
                <a:schemeClr val="bg1"/>
              </a:solidFill>
            </a:endParaRPr>
          </a:p>
        </p:txBody>
      </p:sp>
      <p:pic>
        <p:nvPicPr>
          <p:cNvPr id="70660" name="j0074305.mid">
            <a:hlinkClick r:id="" action="ppaction://media"/>
            <a:extLst>
              <a:ext uri="{FF2B5EF4-FFF2-40B4-BE49-F238E27FC236}">
                <a16:creationId xmlns:a16="http://schemas.microsoft.com/office/drawing/2014/main" id="{4B6070C3-D78E-47CC-BDAB-CD1D5BE70188}"/>
              </a:ext>
            </a:extLst>
          </p:cNvPr>
          <p:cNvPicPr>
            <a:picLocks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4953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066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0660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DD5FD25-F634-4E15-8389-B55333A0709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dirty="0">
                <a:solidFill>
                  <a:schemeClr val="bg1"/>
                </a:solidFill>
              </a:rPr>
              <a:t>Satan called Moses, “son of man”</a:t>
            </a:r>
          </a:p>
        </p:txBody>
      </p:sp>
      <p:sp>
        <p:nvSpPr>
          <p:cNvPr id="5128" name="AutoShape 8">
            <a:hlinkClick r:id="rId2" action="ppaction://hlinksldjump" highlightClick="1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5332D573-CF09-43C9-BA43-15AFB3D33F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59463"/>
            <a:ext cx="19050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AutoShape 9">
            <a:hlinkClick r:id="rId2" action="ppaction://hlinksldjump" highlightClick="1">
              <a:snd r:embed="rId4" name="applause.wav"/>
            </a:hlinkClick>
            <a:extLst>
              <a:ext uri="{FF2B5EF4-FFF2-40B4-BE49-F238E27FC236}">
                <a16:creationId xmlns:a16="http://schemas.microsoft.com/office/drawing/2014/main" id="{8140945F-C996-4485-B0F1-DD23998853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859463"/>
            <a:ext cx="19812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AutoShape 10">
            <a:hlinkClick r:id="rId5" action="ppaction://hlinksldjump" highlightClick="1">
              <a:snd r:embed="rId6" name="carbrake.wav"/>
            </a:hlinkClick>
            <a:extLst>
              <a:ext uri="{FF2B5EF4-FFF2-40B4-BE49-F238E27FC236}">
                <a16:creationId xmlns:a16="http://schemas.microsoft.com/office/drawing/2014/main" id="{6E679698-E0F9-4BE2-A224-53C569F6A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859463"/>
            <a:ext cx="51054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Text Box 11">
            <a:extLst>
              <a:ext uri="{FF2B5EF4-FFF2-40B4-BE49-F238E27FC236}">
                <a16:creationId xmlns:a16="http://schemas.microsoft.com/office/drawing/2014/main" id="{051359DF-E6C0-4F3F-AD31-D9E3081AE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76200"/>
            <a:ext cx="601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>
                <a:solidFill>
                  <a:schemeClr val="hlink"/>
                </a:solidFill>
                <a:latin typeface="Arial" panose="020B0604020202020204" pitchFamily="34" charset="0"/>
              </a:rPr>
              <a:t>What’s The Principle?</a:t>
            </a:r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AB0A95C7-1E8A-40B0-A411-273177CFA69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dirty="0">
                <a:solidFill>
                  <a:schemeClr val="bg1"/>
                </a:solidFill>
              </a:rPr>
              <a:t>Eve was created from one of Adam’s ribs</a:t>
            </a:r>
          </a:p>
        </p:txBody>
      </p:sp>
      <p:sp>
        <p:nvSpPr>
          <p:cNvPr id="35847" name="AutoShape 7">
            <a:hlinkClick r:id="rId2" action="ppaction://hlinksldjump" highlightClick="1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79C9138E-AA6F-4554-A083-518CC5A742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59463"/>
            <a:ext cx="19050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AutoShape 8">
            <a:hlinkClick r:id="rId2" action="ppaction://hlinksldjump" highlightClick="1">
              <a:snd r:embed="rId4" name="applause.wav"/>
            </a:hlinkClick>
            <a:extLst>
              <a:ext uri="{FF2B5EF4-FFF2-40B4-BE49-F238E27FC236}">
                <a16:creationId xmlns:a16="http://schemas.microsoft.com/office/drawing/2014/main" id="{E3758F67-B375-485B-A050-9B6A10F6DD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859463"/>
            <a:ext cx="19812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AutoShape 9">
            <a:hlinkClick r:id="rId5" action="ppaction://hlinksldjump" highlightClick="1">
              <a:snd r:embed="rId6" name="carbrake.wav"/>
            </a:hlinkClick>
            <a:extLst>
              <a:ext uri="{FF2B5EF4-FFF2-40B4-BE49-F238E27FC236}">
                <a16:creationId xmlns:a16="http://schemas.microsoft.com/office/drawing/2014/main" id="{9CC2B7F1-5DDA-44E3-9EAD-EA04A8ECE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859463"/>
            <a:ext cx="51054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Text Box 10">
            <a:extLst>
              <a:ext uri="{FF2B5EF4-FFF2-40B4-BE49-F238E27FC236}">
                <a16:creationId xmlns:a16="http://schemas.microsoft.com/office/drawing/2014/main" id="{3963A2AD-22A9-447F-B36F-9525AC6F3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76200"/>
            <a:ext cx="601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>
                <a:solidFill>
                  <a:schemeClr val="hlink"/>
                </a:solidFill>
                <a:latin typeface="Arial" panose="020B0604020202020204" pitchFamily="34" charset="0"/>
              </a:rPr>
              <a:t>What’s The Principle?</a:t>
            </a:r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DC20A29B-86E8-4EEC-8435-55C8FE56323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dirty="0">
                <a:solidFill>
                  <a:schemeClr val="bg1"/>
                </a:solidFill>
              </a:rPr>
              <a:t>Adam and Eve tried to hide from God.</a:t>
            </a:r>
          </a:p>
        </p:txBody>
      </p:sp>
      <p:sp>
        <p:nvSpPr>
          <p:cNvPr id="36871" name="AutoShape 7">
            <a:hlinkClick r:id="rId2" action="ppaction://hlinksldjump" highlightClick="1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69C80846-B43B-4F80-947A-D2E40C402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59463"/>
            <a:ext cx="19050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2" name="AutoShape 8">
            <a:hlinkClick r:id="rId2" action="ppaction://hlinksldjump" highlightClick="1">
              <a:snd r:embed="rId4" name="applause.wav"/>
            </a:hlinkClick>
            <a:extLst>
              <a:ext uri="{FF2B5EF4-FFF2-40B4-BE49-F238E27FC236}">
                <a16:creationId xmlns:a16="http://schemas.microsoft.com/office/drawing/2014/main" id="{8E97DFC3-1CCD-4225-B637-A00116881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859463"/>
            <a:ext cx="19812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AutoShape 9">
            <a:hlinkClick r:id="rId5" action="ppaction://hlinksldjump" highlightClick="1">
              <a:snd r:embed="rId6" name="carbrake.wav"/>
            </a:hlinkClick>
            <a:extLst>
              <a:ext uri="{FF2B5EF4-FFF2-40B4-BE49-F238E27FC236}">
                <a16:creationId xmlns:a16="http://schemas.microsoft.com/office/drawing/2014/main" id="{5347B7C8-D949-4EBA-BD4C-CE24DAF3B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859463"/>
            <a:ext cx="51054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Text Box 10">
            <a:extLst>
              <a:ext uri="{FF2B5EF4-FFF2-40B4-BE49-F238E27FC236}">
                <a16:creationId xmlns:a16="http://schemas.microsoft.com/office/drawing/2014/main" id="{1D0D5AFB-B714-4FBC-942A-5AB466D73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76200"/>
            <a:ext cx="601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>
                <a:solidFill>
                  <a:schemeClr val="hlink"/>
                </a:solidFill>
                <a:latin typeface="Arial" panose="020B0604020202020204" pitchFamily="34" charset="0"/>
              </a:rPr>
              <a:t>What’s The Principle?</a:t>
            </a:r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D07E67D9-46EC-4A42-9A91-AF9B4403F1D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dirty="0">
                <a:solidFill>
                  <a:schemeClr val="bg1"/>
                </a:solidFill>
              </a:rPr>
              <a:t>Lot faced his tent door toward Sodom</a:t>
            </a:r>
          </a:p>
        </p:txBody>
      </p:sp>
      <p:sp>
        <p:nvSpPr>
          <p:cNvPr id="37895" name="AutoShape 7">
            <a:hlinkClick r:id="rId2" action="ppaction://hlinksldjump" highlightClick="1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51E64E71-C27F-4444-AC11-DE833EA39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59463"/>
            <a:ext cx="19050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6" name="AutoShape 8">
            <a:hlinkClick r:id="rId2" action="ppaction://hlinksldjump" highlightClick="1">
              <a:snd r:embed="rId4" name="applause.wav"/>
            </a:hlinkClick>
            <a:extLst>
              <a:ext uri="{FF2B5EF4-FFF2-40B4-BE49-F238E27FC236}">
                <a16:creationId xmlns:a16="http://schemas.microsoft.com/office/drawing/2014/main" id="{87656B5F-CB17-41CF-A880-DA12B85A81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859463"/>
            <a:ext cx="19812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AutoShape 9">
            <a:hlinkClick r:id="rId5" action="ppaction://hlinksldjump" highlightClick="1">
              <a:snd r:embed="rId6" name="carbrake.wav"/>
            </a:hlinkClick>
            <a:extLst>
              <a:ext uri="{FF2B5EF4-FFF2-40B4-BE49-F238E27FC236}">
                <a16:creationId xmlns:a16="http://schemas.microsoft.com/office/drawing/2014/main" id="{6B9B18F8-9CF1-4784-A5DF-369D92CB29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859463"/>
            <a:ext cx="51054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Text Box 10">
            <a:extLst>
              <a:ext uri="{FF2B5EF4-FFF2-40B4-BE49-F238E27FC236}">
                <a16:creationId xmlns:a16="http://schemas.microsoft.com/office/drawing/2014/main" id="{62215083-DAB7-451E-A3F9-ABA015AE6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76200"/>
            <a:ext cx="601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>
                <a:solidFill>
                  <a:schemeClr val="hlink"/>
                </a:solidFill>
                <a:latin typeface="Arial" panose="020B0604020202020204" pitchFamily="34" charset="0"/>
              </a:rPr>
              <a:t>What’s The Principle?</a:t>
            </a:r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47411708-0BB9-4F75-A83F-1C1DAFBDF79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dirty="0">
                <a:solidFill>
                  <a:schemeClr val="bg1"/>
                </a:solidFill>
              </a:rPr>
              <a:t>Abraham let Lot choose the land for his herds.</a:t>
            </a:r>
          </a:p>
        </p:txBody>
      </p:sp>
      <p:sp>
        <p:nvSpPr>
          <p:cNvPr id="38919" name="AutoShape 7">
            <a:hlinkClick r:id="rId2" action="ppaction://hlinksldjump" highlightClick="1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F1D8B260-B8E0-48E9-BF19-BA8E7F873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59463"/>
            <a:ext cx="19050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AutoShape 8">
            <a:hlinkClick r:id="rId2" action="ppaction://hlinksldjump" highlightClick="1">
              <a:snd r:embed="rId4" name="applause.wav"/>
            </a:hlinkClick>
            <a:extLst>
              <a:ext uri="{FF2B5EF4-FFF2-40B4-BE49-F238E27FC236}">
                <a16:creationId xmlns:a16="http://schemas.microsoft.com/office/drawing/2014/main" id="{C6D490C3-955E-4C0E-BFC1-D23BF060F5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859463"/>
            <a:ext cx="19812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1" name="AutoShape 9">
            <a:hlinkClick r:id="rId5" action="ppaction://hlinksldjump" highlightClick="1">
              <a:snd r:embed="rId6" name="carbrake.wav"/>
            </a:hlinkClick>
            <a:extLst>
              <a:ext uri="{FF2B5EF4-FFF2-40B4-BE49-F238E27FC236}">
                <a16:creationId xmlns:a16="http://schemas.microsoft.com/office/drawing/2014/main" id="{67815712-390E-4F41-9709-A8D0F2702B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859463"/>
            <a:ext cx="51054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Text Box 10">
            <a:extLst>
              <a:ext uri="{FF2B5EF4-FFF2-40B4-BE49-F238E27FC236}">
                <a16:creationId xmlns:a16="http://schemas.microsoft.com/office/drawing/2014/main" id="{1D6AEE71-908B-4E31-9B81-A3BB36076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76200"/>
            <a:ext cx="601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 dirty="0">
                <a:solidFill>
                  <a:schemeClr val="hlink"/>
                </a:solidFill>
                <a:latin typeface="Arial" panose="020B0604020202020204" pitchFamily="34" charset="0"/>
              </a:rPr>
              <a:t>What’s The Principle?</a:t>
            </a:r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7AC6BCFD-FABF-441C-B03A-AE298C6DD26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743200"/>
            <a:ext cx="7772400" cy="1143000"/>
          </a:xfrm>
        </p:spPr>
        <p:txBody>
          <a:bodyPr anchor="ctr"/>
          <a:lstStyle/>
          <a:p>
            <a:r>
              <a:rPr lang="en-US" altLang="en-US" dirty="0">
                <a:solidFill>
                  <a:schemeClr val="bg1"/>
                </a:solidFill>
              </a:rPr>
              <a:t>“How can we have an ideal society?”</a:t>
            </a:r>
          </a:p>
        </p:txBody>
      </p:sp>
      <p:sp>
        <p:nvSpPr>
          <p:cNvPr id="40967" name="AutoShape 7">
            <a:hlinkClick r:id="rId2" action="ppaction://hlinksldjump" highlightClick="1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B0025803-1963-4F05-9410-BE23359922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59463"/>
            <a:ext cx="19050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AutoShape 8">
            <a:hlinkClick r:id="rId2" action="ppaction://hlinksldjump" highlightClick="1">
              <a:snd r:embed="rId4" name="applause.wav"/>
            </a:hlinkClick>
            <a:extLst>
              <a:ext uri="{FF2B5EF4-FFF2-40B4-BE49-F238E27FC236}">
                <a16:creationId xmlns:a16="http://schemas.microsoft.com/office/drawing/2014/main" id="{FB7A356F-D086-4D6E-ABBE-1DA32A490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859463"/>
            <a:ext cx="19812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AutoShape 9">
            <a:hlinkClick r:id="rId5" action="ppaction://hlinksldjump" highlightClick="1">
              <a:snd r:embed="rId6" name="carbrake.wav"/>
            </a:hlinkClick>
            <a:extLst>
              <a:ext uri="{FF2B5EF4-FFF2-40B4-BE49-F238E27FC236}">
                <a16:creationId xmlns:a16="http://schemas.microsoft.com/office/drawing/2014/main" id="{D6E8D087-E956-4163-899B-90143D7297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859463"/>
            <a:ext cx="5105400" cy="990600"/>
          </a:xfrm>
          <a:prstGeom prst="actionButtonBlank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3D297D-88A5-498A-BC56-A393C15842A4}"/>
              </a:ext>
            </a:extLst>
          </p:cNvPr>
          <p:cNvSpPr txBox="1"/>
          <p:nvPr/>
        </p:nvSpPr>
        <p:spPr>
          <a:xfrm>
            <a:off x="533400" y="304800"/>
            <a:ext cx="8305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Doctrinal Mastery Situations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4000" b="1" dirty="0">
                <a:solidFill>
                  <a:srgbClr val="FFFF00"/>
                </a:solidFill>
                <a:latin typeface="Arial" panose="020B0604020202020204" pitchFamily="34" charset="0"/>
              </a:rPr>
              <a:t>(Must say the reference)</a:t>
            </a:r>
            <a:endParaRPr kumimoji="0" lang="en-US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Jeopardy Template #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B2B2B2"/>
      </a:folHlink>
    </a:clrScheme>
    <a:fontScheme name="Jeopardy Template #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Jeopardy Template #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eopardy Template #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eopardy Template #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eopardy Template #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eopardy Template #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eopardy Template #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eopardy Template #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Data\Microsoft\Templates\Jeopardy Template #2.pot</Template>
  <TotalTime>1223</TotalTime>
  <Words>505</Words>
  <Application>Microsoft Office PowerPoint</Application>
  <PresentationFormat>On-screen Show (4:3)</PresentationFormat>
  <Paragraphs>109</Paragraphs>
  <Slides>37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Times New Roman</vt:lpstr>
      <vt:lpstr>Arial</vt:lpstr>
      <vt:lpstr>Arial Black</vt:lpstr>
      <vt:lpstr>Jeopardy Template #2</vt:lpstr>
      <vt:lpstr>PowerPoint Presentation</vt:lpstr>
      <vt:lpstr>PowerPoint Presentation</vt:lpstr>
      <vt:lpstr>Time’s  Up !!</vt:lpstr>
      <vt:lpstr>Satan called Moses, “son of man”</vt:lpstr>
      <vt:lpstr>Eve was created from one of Adam’s ribs</vt:lpstr>
      <vt:lpstr>Adam and Eve tried to hide from God.</vt:lpstr>
      <vt:lpstr>Lot faced his tent door toward Sodom</vt:lpstr>
      <vt:lpstr>Abraham let Lot choose the land for his herds.</vt:lpstr>
      <vt:lpstr>“How can we have an ideal society?”</vt:lpstr>
      <vt:lpstr>“What does God look like?”</vt:lpstr>
      <vt:lpstr>“What is God’s goals or purposes with me?”</vt:lpstr>
      <vt:lpstr>PowerPoint Presentation</vt:lpstr>
      <vt:lpstr>As a descendent of Abraham, what does God want me to do with my life? </vt:lpstr>
      <vt:lpstr>The first woman on earth.</vt:lpstr>
      <vt:lpstr>“She’s got qualities that make her worth at least 10 Camels!”</vt:lpstr>
      <vt:lpstr>Jacob’s first wife.</vt:lpstr>
      <vt:lpstr>The mother of Abraham’s first child.</vt:lpstr>
      <vt:lpstr>A “Salty” woman.</vt:lpstr>
      <vt:lpstr>What did Abraham know that helped him not give up when asked to sacrifice Isaac?</vt:lpstr>
      <vt:lpstr>Rebecca got water for Abraham’s servant and the camels.</vt:lpstr>
      <vt:lpstr>Esau was hungry and sold his birthright for a bowl of pottage</vt:lpstr>
      <vt:lpstr>Joseph kept trusting God as a slave and as a prisoner. </vt:lpstr>
      <vt:lpstr>Abraham’s dad repented when there was a famine and returned to idolatry when times were good again. </vt:lpstr>
      <vt:lpstr>He moved mountains and build the city of Zion</vt:lpstr>
      <vt:lpstr>He advised Pharaoh to store grain for 7 years.</vt:lpstr>
      <vt:lpstr>He was the first murderer.</vt:lpstr>
      <vt:lpstr>How many of the “clean” animals came into the Ark?</vt:lpstr>
      <vt:lpstr>What did Cain give as an offering to the Lord?</vt:lpstr>
      <vt:lpstr>Adam &amp; Eve partook of the fruit and it cause the ______. </vt:lpstr>
      <vt:lpstr>They found a ___ in Benjamin’s sack. </vt:lpstr>
      <vt:lpstr>______ was the oldest man ever and lived to 969 years old. </vt:lpstr>
      <vt:lpstr>The _____ symbolized the baptism of the Earth.</vt:lpstr>
      <vt:lpstr>The cities of ____ &amp; ____ were destroyed for their sins.</vt:lpstr>
      <vt:lpstr>PowerPoint Presentation</vt:lpstr>
      <vt:lpstr>Category: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Bushman</dc:creator>
  <cp:lastModifiedBy>John Bushman</cp:lastModifiedBy>
  <cp:revision>6</cp:revision>
  <dcterms:created xsi:type="dcterms:W3CDTF">2004-12-22T11:58:51Z</dcterms:created>
  <dcterms:modified xsi:type="dcterms:W3CDTF">2022-03-18T15:15:14Z</dcterms:modified>
</cp:coreProperties>
</file>